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9" r:id="rId10"/>
    <p:sldId id="311" r:id="rId11"/>
    <p:sldId id="310" r:id="rId12"/>
    <p:sldId id="312" r:id="rId13"/>
    <p:sldId id="290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2024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132391.4</c:v>
                </c:pt>
                <c:pt idx="1">
                  <c:v>19501.078949999999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81281" y="3244794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безопасности населения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71895" y="3649912"/>
            <a:ext cx="3402418" cy="7116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руководитель службы по обращению с животными МКУ «УДА НР»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4919958" y="4336607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3429587" y="506223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621231" y="5250606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1 115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027,73809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2024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149 830,54044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0,072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7247461B-0777-420C-9FD4-3BE2ACCCE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0" y="5263758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Группа 49">
            <a:extLst>
              <a:ext uri="{FF2B5EF4-FFF2-40B4-BE49-F238E27FC236}">
                <a16:creationId xmlns:a16="http://schemas.microsoft.com/office/drawing/2014/main" id="{E2D4630E-39A4-4C1F-892B-34EFE6BF8EDF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59" name="Скругленный прямоугольник 27">
              <a:extLst>
                <a:ext uri="{FF2B5EF4-FFF2-40B4-BE49-F238E27FC236}">
                  <a16:creationId xmlns:a16="http://schemas.microsoft.com/office/drawing/2014/main" id="{E79DC31B-3F72-428C-A5FA-0870C5B09AB2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Общий объём финансирования</a:t>
              </a:r>
              <a:r>
                <a:rPr lang="en-US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 2030 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года </a:t>
              </a:r>
              <a:r>
                <a:rPr lang="ru-RU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1 128 253,63809 </a:t>
              </a:r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  <a:r>
                <a:rPr lang="ru-RU" sz="20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 них на 2024 год </a:t>
              </a:r>
              <a:r>
                <a:rPr lang="ru-RU" sz="14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163 056,44044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66F334C5-389A-4041-9BD2-4E84933CF65A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17 439,14044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145 617,30000</a:t>
            </a:r>
          </a:p>
          <a:p>
            <a:endParaRPr lang="ru-RU" dirty="0"/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70678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965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163 056,44044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60032" y="2078640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2023096" y="146050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548" y="2005688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  <a:p>
            <a:pPr algn="just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9143" y="1410974"/>
            <a:ext cx="6061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</a:p>
          <a:p>
            <a:pPr algn="just"/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Овал 34">
            <a:extLst>
              <a:ext uri="{FF2B5EF4-FFF2-40B4-BE49-F238E27FC236}">
                <a16:creationId xmlns:a16="http://schemas.microsoft.com/office/drawing/2014/main" id="{3993AB03-EF30-478D-BE6B-4A396BB7237C}"/>
              </a:ext>
            </a:extLst>
          </p:cNvPr>
          <p:cNvSpPr/>
          <p:nvPr/>
        </p:nvSpPr>
        <p:spPr>
          <a:xfrm>
            <a:off x="409548" y="513514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E1CCDFF8-DD56-466E-9CB3-36A53858D71C}"/>
              </a:ext>
            </a:extLst>
          </p:cNvPr>
          <p:cNvSpPr/>
          <p:nvPr/>
        </p:nvSpPr>
        <p:spPr>
          <a:xfrm>
            <a:off x="2047202" y="245745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3292414"/>
            <a:ext cx="2795149" cy="11933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02342" y="3376317"/>
            <a:ext cx="2700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3292414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2397197" y="2262402"/>
            <a:ext cx="3940268" cy="15602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037" y="2262401"/>
            <a:ext cx="2031524" cy="156023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72" y="2731784"/>
            <a:ext cx="1784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57901" y="2576731"/>
            <a:ext cx="40419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животноводства</a:t>
            </a:r>
            <a:r>
              <a:rPr lang="en-US" sz="1600" b="1" dirty="0"/>
              <a:t>; </a:t>
            </a:r>
            <a:r>
              <a:rPr lang="ru-RU" sz="1600" b="1" dirty="0"/>
              <a:t>на финансовое возмещение и (или) обеспечение затрат на приобретение кормов для с/х животных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447787" y="2292121"/>
            <a:ext cx="2440573" cy="15349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702975" y="2616016"/>
            <a:ext cx="3387273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3634" y="2607467"/>
            <a:ext cx="2280292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8" y="2807470"/>
            <a:ext cx="2296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рыбохозяйственного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76232" y="451598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38262" y="4454266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702974" y="2798327"/>
            <a:ext cx="338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рыбохозяйственного комплекса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16016"/>
            <a:ext cx="2656937" cy="14261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55817" y="2973672"/>
            <a:ext cx="3510918" cy="1512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6" y="2974905"/>
            <a:ext cx="1935414" cy="15108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202" y="3103609"/>
            <a:ext cx="1914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42371" y="3156179"/>
            <a:ext cx="3101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деятельности по заготовке и переработке дикоросов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2973672"/>
            <a:ext cx="2656937" cy="15034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0,072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2510</TotalTime>
  <Words>1035</Words>
  <Application>Microsoft Office PowerPoint</Application>
  <PresentationFormat>Экран (4:3)</PresentationFormat>
  <Paragraphs>195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305</cp:revision>
  <cp:lastPrinted>2018-10-02T05:15:37Z</cp:lastPrinted>
  <dcterms:created xsi:type="dcterms:W3CDTF">2018-09-04T12:10:47Z</dcterms:created>
  <dcterms:modified xsi:type="dcterms:W3CDTF">2024-12-19T04:16:17Z</dcterms:modified>
</cp:coreProperties>
</file>