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66" r:id="rId1"/>
    <p:sldMasterId id="2147485078" r:id="rId2"/>
    <p:sldMasterId id="2147485093" r:id="rId3"/>
  </p:sldMasterIdLst>
  <p:notesMasterIdLst>
    <p:notesMasterId r:id="rId19"/>
  </p:notesMasterIdLst>
  <p:sldIdLst>
    <p:sldId id="256" r:id="rId4"/>
    <p:sldId id="301" r:id="rId5"/>
    <p:sldId id="321" r:id="rId6"/>
    <p:sldId id="323" r:id="rId7"/>
    <p:sldId id="319" r:id="rId8"/>
    <p:sldId id="325" r:id="rId9"/>
    <p:sldId id="324" r:id="rId10"/>
    <p:sldId id="307" r:id="rId11"/>
    <p:sldId id="311" r:id="rId12"/>
    <p:sldId id="310" r:id="rId13"/>
    <p:sldId id="318" r:id="rId14"/>
    <p:sldId id="309" r:id="rId15"/>
    <p:sldId id="305" r:id="rId16"/>
    <p:sldId id="313" r:id="rId17"/>
    <p:sldId id="315" r:id="rId18"/>
  </p:sldIdLst>
  <p:sldSz cx="10691813" cy="7559675"/>
  <p:notesSz cx="9928225" cy="6797675"/>
  <p:defaultTextStyle>
    <a:defPPr>
      <a:defRPr lang="ru-RU"/>
    </a:defPPr>
    <a:lvl1pPr marL="0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1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08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12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16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20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24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330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233" algn="l" defTabSz="913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  <a:srgbClr val="E4ED93"/>
    <a:srgbClr val="E6998A"/>
    <a:srgbClr val="9999FF"/>
    <a:srgbClr val="1FA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94629" autoAdjust="0"/>
  </p:normalViewPr>
  <p:slideViewPr>
    <p:cSldViewPr>
      <p:cViewPr varScale="1">
        <p:scale>
          <a:sx n="106" d="100"/>
          <a:sy n="106" d="100"/>
        </p:scale>
        <p:origin x="1698" y="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07/relationships/hdphoto" Target="../media/hdphoto1.wdp"/><Relationship Id="rId1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07/relationships/hdphoto" Target="../media/hdphoto3.wdp"/><Relationship Id="rId1" Type="http://schemas.openxmlformats.org/officeDocument/2006/relationships/image" Target="../media/image3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microsoft.com/office/2007/relationships/hdphoto" Target="../media/hdphoto4.wdp"/><Relationship Id="rId1" Type="http://schemas.openxmlformats.org/officeDocument/2006/relationships/image" Target="../media/image40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07/relationships/hdphoto" Target="../media/hdphoto1.wdp"/><Relationship Id="rId1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07/relationships/hdphoto" Target="../media/hdphoto3.wdp"/><Relationship Id="rId1" Type="http://schemas.openxmlformats.org/officeDocument/2006/relationships/image" Target="../media/image38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microsoft.com/office/2007/relationships/hdphoto" Target="../media/hdphoto4.wdp"/><Relationship Id="rId1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39A80-E818-4A53-996D-98859D6CBF8F}" type="doc">
      <dgm:prSet loTypeId="urn:microsoft.com/office/officeart/2005/8/layout/hList6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D15E33D3-B022-427F-A386-4982F440F0CE}">
      <dgm:prSet phldrT="[Текст]" custT="1"/>
      <dgm:spPr>
        <a:xfrm rot="16200000">
          <a:off x="3370207" y="668394"/>
          <a:ext cx="5100901" cy="3764112"/>
        </a:xfrm>
        <a:prstGeom prst="flowChartManualOperation">
          <a:avLst/>
        </a:prstGeom>
        <a:solidFill>
          <a:srgbClr val="7CCA62">
            <a:shade val="50000"/>
            <a:hueOff val="225780"/>
            <a:satOff val="5082"/>
            <a:lumOff val="3932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sz="1800" b="0" u="sng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  </a:t>
          </a:r>
          <a:r>
            <a:rPr lang="ru-RU" sz="2400" b="0" u="sng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Демография </a:t>
          </a:r>
        </a:p>
        <a:p>
          <a:pPr algn="ctr"/>
          <a:r>
            <a:rPr lang="ru-RU" sz="2400" b="0" u="sng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Образование</a:t>
          </a:r>
        </a:p>
        <a:p>
          <a:pPr algn="ctr"/>
          <a:r>
            <a:rPr lang="ru-RU" sz="2400" b="0" u="sng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Жилье и городская среда</a:t>
          </a:r>
        </a:p>
        <a:p>
          <a:pPr algn="ctr"/>
          <a:r>
            <a:rPr lang="ru-RU" sz="2400" b="0" u="sng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Экология</a:t>
          </a:r>
        </a:p>
        <a:p>
          <a:pPr algn="ctr"/>
          <a:r>
            <a:rPr lang="ru-RU" sz="2400" b="0" u="sng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Малый и средний бизнес</a:t>
          </a:r>
        </a:p>
        <a:p>
          <a:pPr algn="ctr"/>
          <a:r>
            <a:rPr lang="ru-RU" sz="2400" b="0" u="sng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Культура</a:t>
          </a:r>
          <a:endParaRPr lang="ru-RU" sz="2400" b="0" u="sng" dirty="0">
            <a:solidFill>
              <a:srgbClr val="0066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/>
            <a:ea typeface="+mn-ea"/>
            <a:cs typeface="+mn-cs"/>
          </a:endParaRPr>
        </a:p>
      </dgm:t>
    </dgm:pt>
    <dgm:pt modelId="{16DAF37F-C400-4E33-9AB1-34E173CBE265}" type="parTrans" cxnId="{FD6B722A-3D6A-45CC-9D65-098608BF1043}">
      <dgm:prSet/>
      <dgm:spPr/>
      <dgm:t>
        <a:bodyPr/>
        <a:lstStyle/>
        <a:p>
          <a:endParaRPr lang="ru-RU"/>
        </a:p>
      </dgm:t>
    </dgm:pt>
    <dgm:pt modelId="{34131A70-3F19-4D9E-96FC-E07A004605BA}" type="sibTrans" cxnId="{FD6B722A-3D6A-45CC-9D65-098608BF1043}">
      <dgm:prSet/>
      <dgm:spPr/>
      <dgm:t>
        <a:bodyPr/>
        <a:lstStyle/>
        <a:p>
          <a:endParaRPr lang="ru-RU"/>
        </a:p>
      </dgm:t>
    </dgm:pt>
    <dgm:pt modelId="{AEBFE90B-62A2-4B84-8ED1-C3513A2D9A7D}">
      <dgm:prSet phldrT="[Текст]" custT="1"/>
      <dgm:spPr>
        <a:xfrm rot="16200000">
          <a:off x="-664481" y="668394"/>
          <a:ext cx="5100901" cy="3764112"/>
        </a:xfrm>
        <a:prstGeom prst="flowChartManualOperation">
          <a:avLst/>
        </a:prstGeom>
        <a:solidFill>
          <a:srgbClr val="7CCA62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sz="2400" dirty="0" smtClean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Нефтеюганский район участвует в реализации                                  </a:t>
          </a:r>
          <a:r>
            <a:rPr lang="ru-RU" sz="2800" dirty="0" smtClean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6 </a:t>
          </a:r>
          <a:r>
            <a:rPr lang="ru-RU" sz="2400" dirty="0" smtClean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национальных проектов: </a:t>
          </a:r>
          <a:endParaRPr lang="ru-RU" sz="2400" dirty="0">
            <a:solidFill>
              <a:sysClr val="window" lastClr="FFFFFF"/>
            </a:solidFill>
            <a:latin typeface="Georgia"/>
            <a:ea typeface="+mn-ea"/>
            <a:cs typeface="+mn-cs"/>
          </a:endParaRPr>
        </a:p>
      </dgm:t>
    </dgm:pt>
    <dgm:pt modelId="{AB0F73D7-C184-4C5E-8997-05988EF7617E}" type="parTrans" cxnId="{E62E30A2-8E1D-432C-A3C1-94ACA9F92458}">
      <dgm:prSet/>
      <dgm:spPr/>
      <dgm:t>
        <a:bodyPr/>
        <a:lstStyle/>
        <a:p>
          <a:endParaRPr lang="ru-RU"/>
        </a:p>
      </dgm:t>
    </dgm:pt>
    <dgm:pt modelId="{BD3F3499-D7B8-4242-B9A5-743A53EBD39E}" type="sibTrans" cxnId="{E62E30A2-8E1D-432C-A3C1-94ACA9F92458}">
      <dgm:prSet/>
      <dgm:spPr/>
      <dgm:t>
        <a:bodyPr/>
        <a:lstStyle/>
        <a:p>
          <a:endParaRPr lang="ru-RU"/>
        </a:p>
      </dgm:t>
    </dgm:pt>
    <dgm:pt modelId="{ABA021C8-2020-4D56-8776-5E079F123D00}" type="pres">
      <dgm:prSet presAssocID="{23639A80-E818-4A53-996D-98859D6CBF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826158-0F93-4926-A63A-0B474D7AAF0B}" type="pres">
      <dgm:prSet presAssocID="{AEBFE90B-62A2-4B84-8ED1-C3513A2D9A7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29FF5-3671-4EB7-AB36-7ADBC0D04BD6}" type="pres">
      <dgm:prSet presAssocID="{BD3F3499-D7B8-4242-B9A5-743A53EBD39E}" presName="sibTrans" presStyleCnt="0"/>
      <dgm:spPr/>
    </dgm:pt>
    <dgm:pt modelId="{3AE1DD84-A4B2-4ED5-9C8D-5A4EEC74446B}" type="pres">
      <dgm:prSet presAssocID="{D15E33D3-B022-427F-A386-4982F440F0CE}" presName="node" presStyleLbl="node1" presStyleIdx="1" presStyleCnt="2" custLinFactNeighborX="-4156" custLinFactNeighborY="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910E81-BCD3-48E5-996A-5E085D333AF9}" type="presOf" srcId="{D15E33D3-B022-427F-A386-4982F440F0CE}" destId="{3AE1DD84-A4B2-4ED5-9C8D-5A4EEC74446B}" srcOrd="0" destOrd="0" presId="urn:microsoft.com/office/officeart/2005/8/layout/hList6"/>
    <dgm:cxn modelId="{F7EC1F00-025E-4448-AAD0-DA38BF94EAE0}" type="presOf" srcId="{23639A80-E818-4A53-996D-98859D6CBF8F}" destId="{ABA021C8-2020-4D56-8776-5E079F123D00}" srcOrd="0" destOrd="0" presId="urn:microsoft.com/office/officeart/2005/8/layout/hList6"/>
    <dgm:cxn modelId="{E62E30A2-8E1D-432C-A3C1-94ACA9F92458}" srcId="{23639A80-E818-4A53-996D-98859D6CBF8F}" destId="{AEBFE90B-62A2-4B84-8ED1-C3513A2D9A7D}" srcOrd="0" destOrd="0" parTransId="{AB0F73D7-C184-4C5E-8997-05988EF7617E}" sibTransId="{BD3F3499-D7B8-4242-B9A5-743A53EBD39E}"/>
    <dgm:cxn modelId="{FD6B722A-3D6A-45CC-9D65-098608BF1043}" srcId="{23639A80-E818-4A53-996D-98859D6CBF8F}" destId="{D15E33D3-B022-427F-A386-4982F440F0CE}" srcOrd="1" destOrd="0" parTransId="{16DAF37F-C400-4E33-9AB1-34E173CBE265}" sibTransId="{34131A70-3F19-4D9E-96FC-E07A004605BA}"/>
    <dgm:cxn modelId="{F11EA31A-983C-48F7-BE8E-E464B06F03AB}" type="presOf" srcId="{AEBFE90B-62A2-4B84-8ED1-C3513A2D9A7D}" destId="{C3826158-0F93-4926-A63A-0B474D7AAF0B}" srcOrd="0" destOrd="0" presId="urn:microsoft.com/office/officeart/2005/8/layout/hList6"/>
    <dgm:cxn modelId="{0840FC9F-3A4B-42C2-B379-8507BB93C919}" type="presParOf" srcId="{ABA021C8-2020-4D56-8776-5E079F123D00}" destId="{C3826158-0F93-4926-A63A-0B474D7AAF0B}" srcOrd="0" destOrd="0" presId="urn:microsoft.com/office/officeart/2005/8/layout/hList6"/>
    <dgm:cxn modelId="{BCAAE0D8-C592-43EE-98CC-9BDA4EF52A96}" type="presParOf" srcId="{ABA021C8-2020-4D56-8776-5E079F123D00}" destId="{A2729FF5-3671-4EB7-AB36-7ADBC0D04BD6}" srcOrd="1" destOrd="0" presId="urn:microsoft.com/office/officeart/2005/8/layout/hList6"/>
    <dgm:cxn modelId="{092D3FB8-0112-4642-BF8E-8804CF327921}" type="presParOf" srcId="{ABA021C8-2020-4D56-8776-5E079F123D00}" destId="{3AE1DD84-A4B2-4ED5-9C8D-5A4EEC74446B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EF3912-056C-44F7-A18F-1B8AC6C437A1}" type="doc">
      <dgm:prSet loTypeId="urn:microsoft.com/office/officeart/2005/8/layout/defaul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EA179AF-F767-45DA-B57B-EA46090A6AC3}">
      <dgm:prSet phldrT="[Текст]" custT="1"/>
      <dgm:spPr>
        <a:xfrm>
          <a:off x="3834611" y="46693"/>
          <a:ext cx="3464610" cy="2326918"/>
        </a:xfrm>
        <a:prstGeom prst="rect">
          <a:avLst/>
        </a:prstGeom>
        <a:gradFill flip="none" rotWithShape="0">
          <a:gsLst>
            <a:gs pos="0">
              <a:srgbClr val="008080">
                <a:tint val="66000"/>
                <a:satMod val="160000"/>
              </a:srgbClr>
            </a:gs>
            <a:gs pos="50000">
              <a:srgbClr val="008080">
                <a:tint val="44500"/>
                <a:satMod val="160000"/>
              </a:srgbClr>
            </a:gs>
            <a:gs pos="100000">
              <a:srgbClr val="008080">
                <a:tint val="23500"/>
                <a:satMod val="160000"/>
              </a:srgbClr>
            </a:gs>
          </a:gsLst>
          <a:lin ang="5400000" scaled="1"/>
          <a:tileRect/>
        </a:gra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/>
        <a:lstStyle/>
        <a:p>
          <a:pPr algn="ctr"/>
          <a:r>
            <a:rPr lang="ru-RU" sz="1800" b="0" dirty="0" smtClean="0">
              <a:latin typeface="Georgia"/>
              <a:ea typeface="+mn-ea"/>
              <a:cs typeface="+mn-cs"/>
            </a:rPr>
            <a:t>В 2021 году проведена очистка прибрежной полосы </a:t>
          </a:r>
          <a:r>
            <a:rPr lang="ru-RU" sz="1800" b="0" dirty="0" err="1" smtClean="0">
              <a:latin typeface="Georgia"/>
              <a:ea typeface="+mn-ea"/>
              <a:cs typeface="+mn-cs"/>
            </a:rPr>
            <a:t>сп.Салым</a:t>
          </a:r>
          <a:r>
            <a:rPr lang="ru-RU" sz="1800" b="0" dirty="0" smtClean="0">
              <a:latin typeface="Georgia"/>
              <a:ea typeface="+mn-ea"/>
              <a:cs typeface="+mn-cs"/>
            </a:rPr>
            <a:t>, </a:t>
          </a:r>
          <a:r>
            <a:rPr lang="ru-RU" sz="1800" b="0" dirty="0" err="1" smtClean="0">
              <a:latin typeface="Georgia"/>
              <a:ea typeface="+mn-ea"/>
              <a:cs typeface="+mn-cs"/>
            </a:rPr>
            <a:t>сп.Лемпино</a:t>
          </a:r>
          <a:r>
            <a:rPr lang="ru-RU" sz="1800" b="0" dirty="0" smtClean="0">
              <a:latin typeface="Georgia"/>
              <a:ea typeface="+mn-ea"/>
              <a:cs typeface="+mn-cs"/>
            </a:rPr>
            <a:t>, </a:t>
          </a:r>
          <a:r>
            <a:rPr lang="ru-RU" sz="1800" b="0" dirty="0" err="1" smtClean="0">
              <a:latin typeface="Georgia"/>
              <a:ea typeface="+mn-ea"/>
              <a:cs typeface="+mn-cs"/>
            </a:rPr>
            <a:t>сп.Каркатеевы</a:t>
          </a:r>
          <a:r>
            <a:rPr lang="ru-RU" sz="1800" b="0" dirty="0" smtClean="0">
              <a:latin typeface="Georgia"/>
              <a:ea typeface="+mn-ea"/>
              <a:cs typeface="+mn-cs"/>
            </a:rPr>
            <a:t>, </a:t>
          </a:r>
          <a:r>
            <a:rPr lang="ru-RU" sz="1800" b="0" dirty="0" err="1" smtClean="0">
              <a:latin typeface="Georgia"/>
              <a:ea typeface="+mn-ea"/>
              <a:cs typeface="+mn-cs"/>
            </a:rPr>
            <a:t>сп.Сингапай</a:t>
          </a:r>
          <a:r>
            <a:rPr lang="ru-RU" sz="1800" b="0" dirty="0" smtClean="0">
              <a:latin typeface="Georgia"/>
              <a:ea typeface="+mn-ea"/>
              <a:cs typeface="+mn-cs"/>
            </a:rPr>
            <a:t>, </a:t>
          </a:r>
          <a:r>
            <a:rPr lang="ru-RU" sz="1800" b="0" dirty="0" err="1" smtClean="0">
              <a:latin typeface="Georgia"/>
              <a:ea typeface="+mn-ea"/>
              <a:cs typeface="+mn-cs"/>
            </a:rPr>
            <a:t>сп.Усть-Юган</a:t>
          </a:r>
          <a:r>
            <a:rPr lang="ru-RU" sz="1800" b="0" dirty="0" smtClean="0">
              <a:latin typeface="Georgia"/>
              <a:ea typeface="+mn-ea"/>
              <a:cs typeface="+mn-cs"/>
            </a:rPr>
            <a:t>  </a:t>
          </a:r>
        </a:p>
        <a:p>
          <a:pPr algn="ctr"/>
          <a:r>
            <a:rPr lang="ru-RU" sz="1800" b="0" dirty="0" smtClean="0">
              <a:latin typeface="Georgia"/>
              <a:ea typeface="+mn-ea"/>
              <a:cs typeface="+mn-cs"/>
            </a:rPr>
            <a:t>Количество населения, </a:t>
          </a:r>
          <a:r>
            <a:rPr lang="ru-RU" sz="1800" b="0" dirty="0" err="1" smtClean="0">
              <a:latin typeface="Georgia"/>
              <a:ea typeface="+mn-ea"/>
              <a:cs typeface="+mn-cs"/>
            </a:rPr>
            <a:t>вовлеченого</a:t>
          </a:r>
          <a:r>
            <a:rPr lang="ru-RU" sz="1800" b="0" dirty="0" smtClean="0">
              <a:latin typeface="Georgia"/>
              <a:ea typeface="+mn-ea"/>
              <a:cs typeface="+mn-cs"/>
            </a:rPr>
            <a:t> в мероприятия по очистке берегов водных объектов </a:t>
          </a:r>
          <a:r>
            <a:rPr lang="ru-RU" sz="1800" b="1" dirty="0" smtClean="0">
              <a:latin typeface="Georgia"/>
              <a:ea typeface="+mn-ea"/>
              <a:cs typeface="+mn-cs"/>
            </a:rPr>
            <a:t>435 </a:t>
          </a:r>
          <a:r>
            <a:rPr lang="ru-RU" sz="1800" b="0" dirty="0" smtClean="0">
              <a:latin typeface="Georgia"/>
              <a:ea typeface="+mn-ea"/>
              <a:cs typeface="+mn-cs"/>
            </a:rPr>
            <a:t>человек </a:t>
          </a:r>
          <a:endParaRPr lang="ru-RU" sz="1800" b="0" dirty="0">
            <a:latin typeface="Georgia"/>
            <a:ea typeface="+mn-ea"/>
            <a:cs typeface="+mn-cs"/>
          </a:endParaRPr>
        </a:p>
      </dgm:t>
    </dgm:pt>
    <dgm:pt modelId="{83646780-1F29-4944-A0E1-59A22797264F}" type="parTrans" cxnId="{C90D8468-2966-40FE-A506-9BE198EF88BF}">
      <dgm:prSet/>
      <dgm:spPr/>
      <dgm:t>
        <a:bodyPr/>
        <a:lstStyle/>
        <a:p>
          <a:endParaRPr lang="ru-RU"/>
        </a:p>
      </dgm:t>
    </dgm:pt>
    <dgm:pt modelId="{637B8EF0-F220-4CC3-8E5A-20A1239EDC0F}" type="sibTrans" cxnId="{C90D8468-2966-40FE-A506-9BE198EF88BF}">
      <dgm:prSet/>
      <dgm:spPr/>
      <dgm:t>
        <a:bodyPr/>
        <a:lstStyle/>
        <a:p>
          <a:endParaRPr lang="ru-RU"/>
        </a:p>
      </dgm:t>
    </dgm:pt>
    <dgm:pt modelId="{99E63EF1-C60B-48AD-BB51-1B1CB3A1FA21}">
      <dgm:prSet phldrT="[Текст]" custT="1"/>
      <dgm:spPr>
        <a:xfrm>
          <a:off x="221777" y="3482884"/>
          <a:ext cx="3186692" cy="2342773"/>
        </a:xfrm>
        <a:prstGeom prst="rect">
          <a:avLst/>
        </a:prstGeom>
        <a:gradFill flip="none" rotWithShape="0">
          <a:gsLst>
            <a:gs pos="0">
              <a:srgbClr val="008080">
                <a:tint val="66000"/>
                <a:satMod val="160000"/>
              </a:srgbClr>
            </a:gs>
            <a:gs pos="50000">
              <a:srgbClr val="008080">
                <a:tint val="44500"/>
                <a:satMod val="160000"/>
              </a:srgbClr>
            </a:gs>
            <a:gs pos="100000">
              <a:srgbClr val="008080">
                <a:tint val="23500"/>
                <a:satMod val="160000"/>
              </a:srgbClr>
            </a:gs>
          </a:gsLst>
          <a:lin ang="18900000" scaled="1"/>
          <a:tileRect/>
        </a:gra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/>
        <a:lstStyle/>
        <a:p>
          <a:pPr algn="ctr"/>
          <a:r>
            <a:rPr lang="ru-RU" sz="1900" b="0" dirty="0" smtClean="0">
              <a:latin typeface="Georgia"/>
              <a:ea typeface="+mn-ea"/>
              <a:cs typeface="+mn-cs"/>
            </a:rPr>
            <a:t>Очищено </a:t>
          </a:r>
          <a:r>
            <a:rPr lang="ru-RU" sz="1900" b="1" dirty="0" smtClean="0">
              <a:latin typeface="Georgia"/>
              <a:ea typeface="+mn-ea"/>
              <a:cs typeface="+mn-cs"/>
            </a:rPr>
            <a:t>8,4 </a:t>
          </a:r>
          <a:r>
            <a:rPr lang="ru-RU" sz="1900" b="0" dirty="0" smtClean="0">
              <a:latin typeface="Georgia"/>
              <a:ea typeface="+mn-ea"/>
              <a:cs typeface="+mn-cs"/>
            </a:rPr>
            <a:t>км. береговой линии</a:t>
          </a:r>
        </a:p>
      </dgm:t>
    </dgm:pt>
    <dgm:pt modelId="{096D84EF-7D78-4661-AEE8-03850316F138}" type="parTrans" cxnId="{3B86E199-34FD-43FE-90B9-9A05DC83B4CE}">
      <dgm:prSet/>
      <dgm:spPr/>
      <dgm:t>
        <a:bodyPr/>
        <a:lstStyle/>
        <a:p>
          <a:endParaRPr lang="ru-RU"/>
        </a:p>
      </dgm:t>
    </dgm:pt>
    <dgm:pt modelId="{F5DC869F-2861-48ED-BF4B-AB56BF837839}" type="sibTrans" cxnId="{3B86E199-34FD-43FE-90B9-9A05DC83B4CE}">
      <dgm:prSet/>
      <dgm:spPr/>
      <dgm:t>
        <a:bodyPr/>
        <a:lstStyle/>
        <a:p>
          <a:endParaRPr lang="ru-RU"/>
        </a:p>
      </dgm:t>
    </dgm:pt>
    <dgm:pt modelId="{6D47A40A-AB5E-487E-9465-9246753724B3}" type="pres">
      <dgm:prSet presAssocID="{7BEF3912-056C-44F7-A18F-1B8AC6C437A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B98150-E2D4-4AC6-864A-ACD60DB9821D}" type="pres">
      <dgm:prSet presAssocID="{8EA179AF-F767-45DA-B57B-EA46090A6AC3}" presName="node" presStyleLbl="node1" presStyleIdx="0" presStyleCnt="2" custScaleX="50075" custScaleY="39467" custLinFactNeighborX="37143" custLinFactNeighborY="-2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4F51-52DE-4311-97E5-EEC0CA37D91E}" type="pres">
      <dgm:prSet presAssocID="{637B8EF0-F220-4CC3-8E5A-20A1239EDC0F}" presName="sibTrans" presStyleCnt="0"/>
      <dgm:spPr/>
      <dgm:t>
        <a:bodyPr/>
        <a:lstStyle/>
        <a:p>
          <a:endParaRPr lang="ru-RU"/>
        </a:p>
      </dgm:t>
    </dgm:pt>
    <dgm:pt modelId="{37BFF632-AEBC-44CC-8D2F-E78FAEC7ED59}" type="pres">
      <dgm:prSet presAssocID="{99E63EF1-C60B-48AD-BB51-1B1CB3A1FA21}" presName="node" presStyleLbl="node1" presStyleIdx="1" presStyleCnt="2" custScaleX="37202" custScaleY="38566" custLinFactNeighborX="-62135" custLinFactNeighborY="27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470F60-3520-4579-9464-7A9C460AD22C}" type="presOf" srcId="{7BEF3912-056C-44F7-A18F-1B8AC6C437A1}" destId="{6D47A40A-AB5E-487E-9465-9246753724B3}" srcOrd="0" destOrd="0" presId="urn:microsoft.com/office/officeart/2005/8/layout/default"/>
    <dgm:cxn modelId="{3B86E199-34FD-43FE-90B9-9A05DC83B4CE}" srcId="{7BEF3912-056C-44F7-A18F-1B8AC6C437A1}" destId="{99E63EF1-C60B-48AD-BB51-1B1CB3A1FA21}" srcOrd="1" destOrd="0" parTransId="{096D84EF-7D78-4661-AEE8-03850316F138}" sibTransId="{F5DC869F-2861-48ED-BF4B-AB56BF837839}"/>
    <dgm:cxn modelId="{1F48E677-67F3-49E2-A7B5-F04A320EF157}" type="presOf" srcId="{8EA179AF-F767-45DA-B57B-EA46090A6AC3}" destId="{A9B98150-E2D4-4AC6-864A-ACD60DB9821D}" srcOrd="0" destOrd="0" presId="urn:microsoft.com/office/officeart/2005/8/layout/default"/>
    <dgm:cxn modelId="{493C75F6-54E3-4F41-8E99-6AA86A129961}" type="presOf" srcId="{99E63EF1-C60B-48AD-BB51-1B1CB3A1FA21}" destId="{37BFF632-AEBC-44CC-8D2F-E78FAEC7ED59}" srcOrd="0" destOrd="0" presId="urn:microsoft.com/office/officeart/2005/8/layout/default"/>
    <dgm:cxn modelId="{C90D8468-2966-40FE-A506-9BE198EF88BF}" srcId="{7BEF3912-056C-44F7-A18F-1B8AC6C437A1}" destId="{8EA179AF-F767-45DA-B57B-EA46090A6AC3}" srcOrd="0" destOrd="0" parTransId="{83646780-1F29-4944-A0E1-59A22797264F}" sibTransId="{637B8EF0-F220-4CC3-8E5A-20A1239EDC0F}"/>
    <dgm:cxn modelId="{A0DF7204-B84D-467F-9B65-4227B621BEC2}" type="presParOf" srcId="{6D47A40A-AB5E-487E-9465-9246753724B3}" destId="{A9B98150-E2D4-4AC6-864A-ACD60DB9821D}" srcOrd="0" destOrd="0" presId="urn:microsoft.com/office/officeart/2005/8/layout/default"/>
    <dgm:cxn modelId="{31EFCC16-9049-4340-8771-F9669BC73763}" type="presParOf" srcId="{6D47A40A-AB5E-487E-9465-9246753724B3}" destId="{FDBF4F51-52DE-4311-97E5-EEC0CA37D91E}" srcOrd="1" destOrd="0" presId="urn:microsoft.com/office/officeart/2005/8/layout/default"/>
    <dgm:cxn modelId="{850F62E8-1B21-4833-AD11-B90EDD3ECBB0}" type="presParOf" srcId="{6D47A40A-AB5E-487E-9465-9246753724B3}" destId="{37BFF632-AEBC-44CC-8D2F-E78FAEC7ED5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2A0591-77AF-438B-A292-22756A83BCDA}" type="doc">
      <dgm:prSet loTypeId="urn:microsoft.com/office/officeart/2005/8/layout/arrow6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C942FEA-35C3-4BE4-9B5E-F175BB49E850}">
      <dgm:prSet phldrT="[Текст]" custT="1"/>
      <dgm:spPr>
        <a:xfrm>
          <a:off x="1091881" y="1151414"/>
          <a:ext cx="3910143" cy="2049389"/>
        </a:xfrm>
        <a:prstGeom prst="rect">
          <a:avLst/>
        </a:prstGeom>
      </dgm:spPr>
      <dgm:t>
        <a:bodyPr/>
        <a:lstStyle/>
        <a:p>
          <a:pPr algn="ctr"/>
          <a:r>
            <a:rPr lang="ru-RU" sz="2000" b="1" dirty="0" smtClean="0">
              <a:solidFill>
                <a:srgbClr val="006666"/>
              </a:solidFill>
              <a:effectLst/>
              <a:latin typeface="Georgia"/>
              <a:ea typeface="+mn-ea"/>
              <a:cs typeface="Times New Roman" panose="02020603050405020304" pitchFamily="18" charset="0"/>
            </a:rPr>
            <a:t>Региональный проект «Творческие люди»</a:t>
          </a:r>
          <a:endParaRPr lang="ru-RU" sz="2000" b="1" dirty="0">
            <a:solidFill>
              <a:srgbClr val="006666"/>
            </a:solidFill>
            <a:effectLst/>
            <a:latin typeface="Georgia"/>
            <a:ea typeface="+mn-ea"/>
            <a:cs typeface="Times New Roman" panose="02020603050405020304" pitchFamily="18" charset="0"/>
          </a:endParaRPr>
        </a:p>
      </dgm:t>
    </dgm:pt>
    <dgm:pt modelId="{B28D6AA8-E407-4714-B04D-36121A5169BE}" type="parTrans" cxnId="{B90DA5D0-8468-4F1A-9CC1-64C8B24953A8}">
      <dgm:prSet/>
      <dgm:spPr/>
      <dgm:t>
        <a:bodyPr/>
        <a:lstStyle/>
        <a:p>
          <a:endParaRPr lang="ru-RU"/>
        </a:p>
      </dgm:t>
    </dgm:pt>
    <dgm:pt modelId="{8E693BA8-95C0-485A-82CE-9C41F19C846E}" type="sibTrans" cxnId="{B90DA5D0-8468-4F1A-9CC1-64C8B24953A8}">
      <dgm:prSet/>
      <dgm:spPr/>
      <dgm:t>
        <a:bodyPr/>
        <a:lstStyle/>
        <a:p>
          <a:endParaRPr lang="ru-RU"/>
        </a:p>
      </dgm:t>
    </dgm:pt>
    <dgm:pt modelId="{3BE24739-87D5-4D27-A315-A611B85C699A}">
      <dgm:prSet phldrT="[Текст]" custT="1"/>
      <dgm:spPr>
        <a:xfrm>
          <a:off x="5228054" y="1900877"/>
          <a:ext cx="4154081" cy="1608196"/>
        </a:xfrm>
        <a:prstGeom prst="rect">
          <a:avLst/>
        </a:prstGeom>
      </dgm:spPr>
      <dgm:t>
        <a:bodyPr/>
        <a:lstStyle/>
        <a:p>
          <a:pPr algn="ctr"/>
          <a:r>
            <a:rPr lang="ru-RU" sz="1600" b="1" baseline="0" dirty="0" smtClean="0">
              <a:solidFill>
                <a:srgbClr val="006666"/>
              </a:solidFill>
              <a:effectLst/>
              <a:latin typeface="Georgia"/>
              <a:ea typeface="+mn-ea"/>
              <a:cs typeface="Times New Roman" panose="02020603050405020304" pitchFamily="18" charset="0"/>
            </a:rPr>
            <a:t>За отчетный период 12 специалистов Нефтеюганского района повысили квалификацию и получили удостоверения о повышении квалификации</a:t>
          </a:r>
        </a:p>
      </dgm:t>
    </dgm:pt>
    <dgm:pt modelId="{567D1EBD-8A8E-44B9-9803-8AA939C2E94F}" type="parTrans" cxnId="{CD02299D-A26C-4049-8D5C-EA1A33BF14F6}">
      <dgm:prSet/>
      <dgm:spPr/>
      <dgm:t>
        <a:bodyPr/>
        <a:lstStyle/>
        <a:p>
          <a:endParaRPr lang="ru-RU"/>
        </a:p>
      </dgm:t>
    </dgm:pt>
    <dgm:pt modelId="{6010F3FF-6325-4B97-BF9A-17AC655F129B}" type="sibTrans" cxnId="{CD02299D-A26C-4049-8D5C-EA1A33BF14F6}">
      <dgm:prSet/>
      <dgm:spPr/>
      <dgm:t>
        <a:bodyPr/>
        <a:lstStyle/>
        <a:p>
          <a:endParaRPr lang="ru-RU"/>
        </a:p>
      </dgm:t>
    </dgm:pt>
    <dgm:pt modelId="{8D82F68D-BBC5-4919-B823-6778F0BC1CE7}">
      <dgm:prSet/>
      <dgm:spPr/>
      <dgm:t>
        <a:bodyPr/>
        <a:lstStyle/>
        <a:p>
          <a:endParaRPr lang="ru-RU" dirty="0"/>
        </a:p>
      </dgm:t>
    </dgm:pt>
    <dgm:pt modelId="{6CE51654-082D-451D-B809-4FCB5EAD2E12}" type="parTrans" cxnId="{6DA301BB-6651-4AD0-88AC-31B299FAC887}">
      <dgm:prSet/>
      <dgm:spPr/>
      <dgm:t>
        <a:bodyPr/>
        <a:lstStyle/>
        <a:p>
          <a:endParaRPr lang="ru-RU"/>
        </a:p>
      </dgm:t>
    </dgm:pt>
    <dgm:pt modelId="{FA27ACA2-CCB7-45B0-8435-509081A29DBE}" type="sibTrans" cxnId="{6DA301BB-6651-4AD0-88AC-31B299FAC887}">
      <dgm:prSet/>
      <dgm:spPr/>
      <dgm:t>
        <a:bodyPr/>
        <a:lstStyle/>
        <a:p>
          <a:endParaRPr lang="ru-RU"/>
        </a:p>
      </dgm:t>
    </dgm:pt>
    <dgm:pt modelId="{B741851E-B64D-44B7-A0D8-C55FBAB477D2}">
      <dgm:prSet/>
      <dgm:spPr/>
      <dgm:t>
        <a:bodyPr/>
        <a:lstStyle/>
        <a:p>
          <a:endParaRPr lang="ru-RU"/>
        </a:p>
      </dgm:t>
    </dgm:pt>
    <dgm:pt modelId="{5264B16C-3830-4929-8721-D38486347DF3}" type="parTrans" cxnId="{3C550674-4E8C-4C4D-9923-43CCE9E5AE2C}">
      <dgm:prSet/>
      <dgm:spPr/>
      <dgm:t>
        <a:bodyPr/>
        <a:lstStyle/>
        <a:p>
          <a:endParaRPr lang="ru-RU"/>
        </a:p>
      </dgm:t>
    </dgm:pt>
    <dgm:pt modelId="{16A441D1-91AF-4056-97FB-BA96BADE8F77}" type="sibTrans" cxnId="{3C550674-4E8C-4C4D-9923-43CCE9E5AE2C}">
      <dgm:prSet/>
      <dgm:spPr/>
      <dgm:t>
        <a:bodyPr/>
        <a:lstStyle/>
        <a:p>
          <a:endParaRPr lang="ru-RU"/>
        </a:p>
      </dgm:t>
    </dgm:pt>
    <dgm:pt modelId="{7089A2D4-B2BC-4616-A1B2-1CD21111A9DB}" type="pres">
      <dgm:prSet presAssocID="{3D2A0591-77AF-438B-A292-22756A83BCD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22FC8A-FBE7-425C-8346-414ACE2AA707}" type="pres">
      <dgm:prSet presAssocID="{3D2A0591-77AF-438B-A292-22756A83BCDA}" presName="ribbon" presStyleLbl="node1" presStyleIdx="0" presStyleCnt="1" custAng="0" custScaleX="91824" custScaleY="76514" custLinFactNeighborX="-2556" custLinFactNeighborY="-38789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427444" y="757852"/>
          <a:ext cx="9601179" cy="3200142"/>
        </a:xfrm>
        <a:prstGeom prst="leftRightRibbon">
          <a:avLst/>
        </a:prstGeom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AAB6AE41-3903-42A3-A773-1E58032A1964}" type="pres">
      <dgm:prSet presAssocID="{3D2A0591-77AF-438B-A292-22756A83BCDA}" presName="leftArrowText" presStyleLbl="node1" presStyleIdx="0" presStyleCnt="1" custScaleX="113321" custLinFactNeighborX="-12242" custLinFactNeighborY="-758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37AA6-58D5-4845-855C-A08A952054BC}" type="pres">
      <dgm:prSet presAssocID="{3D2A0591-77AF-438B-A292-22756A83BCDA}" presName="rightArrowText" presStyleLbl="node1" presStyleIdx="0" presStyleCnt="1" custScaleX="101869" custScaleY="78472" custLinFactNeighborX="-9240" custLinFactNeighborY="-745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0DA5D0-8468-4F1A-9CC1-64C8B24953A8}" srcId="{3D2A0591-77AF-438B-A292-22756A83BCDA}" destId="{CC942FEA-35C3-4BE4-9B5E-F175BB49E850}" srcOrd="0" destOrd="0" parTransId="{B28D6AA8-E407-4714-B04D-36121A5169BE}" sibTransId="{8E693BA8-95C0-485A-82CE-9C41F19C846E}"/>
    <dgm:cxn modelId="{CBD4C834-1961-4B5F-A046-617EA03F50FA}" type="presOf" srcId="{CC942FEA-35C3-4BE4-9B5E-F175BB49E850}" destId="{AAB6AE41-3903-42A3-A773-1E58032A1964}" srcOrd="0" destOrd="0" presId="urn:microsoft.com/office/officeart/2005/8/layout/arrow6"/>
    <dgm:cxn modelId="{E8CE5957-D5C6-45E7-BD5C-8C701999589D}" type="presOf" srcId="{3D2A0591-77AF-438B-A292-22756A83BCDA}" destId="{7089A2D4-B2BC-4616-A1B2-1CD21111A9DB}" srcOrd="0" destOrd="0" presId="urn:microsoft.com/office/officeart/2005/8/layout/arrow6"/>
    <dgm:cxn modelId="{6DA301BB-6651-4AD0-88AC-31B299FAC887}" srcId="{3D2A0591-77AF-438B-A292-22756A83BCDA}" destId="{8D82F68D-BBC5-4919-B823-6778F0BC1CE7}" srcOrd="2" destOrd="0" parTransId="{6CE51654-082D-451D-B809-4FCB5EAD2E12}" sibTransId="{FA27ACA2-CCB7-45B0-8435-509081A29DBE}"/>
    <dgm:cxn modelId="{CD02299D-A26C-4049-8D5C-EA1A33BF14F6}" srcId="{3D2A0591-77AF-438B-A292-22756A83BCDA}" destId="{3BE24739-87D5-4D27-A315-A611B85C699A}" srcOrd="1" destOrd="0" parTransId="{567D1EBD-8A8E-44B9-9803-8AA939C2E94F}" sibTransId="{6010F3FF-6325-4B97-BF9A-17AC655F129B}"/>
    <dgm:cxn modelId="{3C550674-4E8C-4C4D-9923-43CCE9E5AE2C}" srcId="{3D2A0591-77AF-438B-A292-22756A83BCDA}" destId="{B741851E-B64D-44B7-A0D8-C55FBAB477D2}" srcOrd="3" destOrd="0" parTransId="{5264B16C-3830-4929-8721-D38486347DF3}" sibTransId="{16A441D1-91AF-4056-97FB-BA96BADE8F77}"/>
    <dgm:cxn modelId="{713C391C-7F4D-4996-8648-F68A7D8EFE9E}" type="presOf" srcId="{3BE24739-87D5-4D27-A315-A611B85C699A}" destId="{2E837AA6-58D5-4845-855C-A08A952054BC}" srcOrd="0" destOrd="0" presId="urn:microsoft.com/office/officeart/2005/8/layout/arrow6"/>
    <dgm:cxn modelId="{F813C4B7-3CD9-4AA2-834E-2C4EF443BC50}" type="presParOf" srcId="{7089A2D4-B2BC-4616-A1B2-1CD21111A9DB}" destId="{2A22FC8A-FBE7-425C-8346-414ACE2AA707}" srcOrd="0" destOrd="0" presId="urn:microsoft.com/office/officeart/2005/8/layout/arrow6"/>
    <dgm:cxn modelId="{7CA86B02-BB47-4E7D-951B-CA39915FACE1}" type="presParOf" srcId="{7089A2D4-B2BC-4616-A1B2-1CD21111A9DB}" destId="{AAB6AE41-3903-42A3-A773-1E58032A1964}" srcOrd="1" destOrd="0" presId="urn:microsoft.com/office/officeart/2005/8/layout/arrow6"/>
    <dgm:cxn modelId="{BB53EF28-AB6D-47A8-BDB1-91335BD559F7}" type="presParOf" srcId="{7089A2D4-B2BC-4616-A1B2-1CD21111A9DB}" destId="{2E837AA6-58D5-4845-855C-A08A952054B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5DE953-8423-45C8-845F-589CBBA81B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5795E1-5402-4B39-BC1E-CE2731DC226B}">
      <dgm:prSet custT="1"/>
      <dgm:spPr/>
      <dgm:t>
        <a:bodyPr/>
        <a:lstStyle/>
        <a:p>
          <a:pPr algn="ctr" rtl="0"/>
          <a:r>
            <a:rPr lang="ru-RU" sz="1200" b="1" dirty="0" smtClean="0"/>
            <a:t>Демография</a:t>
          </a:r>
          <a:r>
            <a:rPr lang="ru-RU" sz="1200" b="1" baseline="0" dirty="0" smtClean="0"/>
            <a:t> </a:t>
          </a:r>
          <a:endParaRPr lang="ru-RU" sz="1200" b="1" dirty="0"/>
        </a:p>
      </dgm:t>
    </dgm:pt>
    <dgm:pt modelId="{541B912F-4D9B-473E-80A1-249A6E632A4C}" type="parTrans" cxnId="{2FD3FCF5-20E3-409B-8442-96ED8FC6826C}">
      <dgm:prSet/>
      <dgm:spPr/>
      <dgm:t>
        <a:bodyPr/>
        <a:lstStyle/>
        <a:p>
          <a:endParaRPr lang="ru-RU"/>
        </a:p>
      </dgm:t>
    </dgm:pt>
    <dgm:pt modelId="{0CF46DEA-B5EF-48DF-90FD-60D3BD4F85A4}" type="sibTrans" cxnId="{2FD3FCF5-20E3-409B-8442-96ED8FC6826C}">
      <dgm:prSet/>
      <dgm:spPr/>
      <dgm:t>
        <a:bodyPr/>
        <a:lstStyle/>
        <a:p>
          <a:endParaRPr lang="ru-RU"/>
        </a:p>
      </dgm:t>
    </dgm:pt>
    <dgm:pt modelId="{A8B833A2-8256-42D0-9B74-6A80D4608CF5}">
      <dgm:prSet custT="1"/>
      <dgm:spPr/>
      <dgm:t>
        <a:bodyPr/>
        <a:lstStyle/>
        <a:p>
          <a:pPr algn="ctr"/>
          <a:r>
            <a:rPr lang="ru-RU" sz="1200" b="1" dirty="0" smtClean="0"/>
            <a:t>Образование</a:t>
          </a:r>
          <a:endParaRPr lang="ru-RU" sz="1050" b="1" dirty="0"/>
        </a:p>
      </dgm:t>
    </dgm:pt>
    <dgm:pt modelId="{C18090E8-CB4E-486B-A9FF-02393079C897}" type="parTrans" cxnId="{DEE4188D-2019-4BC2-B791-72CC0CDB4923}">
      <dgm:prSet/>
      <dgm:spPr/>
      <dgm:t>
        <a:bodyPr/>
        <a:lstStyle/>
        <a:p>
          <a:endParaRPr lang="ru-RU"/>
        </a:p>
      </dgm:t>
    </dgm:pt>
    <dgm:pt modelId="{5DBF699F-2AF8-4DC3-BF12-AE4DB399382F}" type="sibTrans" cxnId="{DEE4188D-2019-4BC2-B791-72CC0CDB4923}">
      <dgm:prSet/>
      <dgm:spPr/>
      <dgm:t>
        <a:bodyPr/>
        <a:lstStyle/>
        <a:p>
          <a:endParaRPr lang="ru-RU"/>
        </a:p>
      </dgm:t>
    </dgm:pt>
    <dgm:pt modelId="{B14712F1-3C40-480F-AEE4-BE69E8D977A7}">
      <dgm:prSet custT="1"/>
      <dgm:spPr/>
      <dgm:t>
        <a:bodyPr/>
        <a:lstStyle/>
        <a:p>
          <a:pPr algn="ctr"/>
          <a:r>
            <a:rPr lang="ru-RU" sz="1200" b="1" dirty="0" smtClean="0"/>
            <a:t>Экология</a:t>
          </a:r>
          <a:endParaRPr lang="ru-RU" sz="1200" b="1" dirty="0"/>
        </a:p>
      </dgm:t>
    </dgm:pt>
    <dgm:pt modelId="{AAE71DFD-83D6-48CE-99B3-738B42D89121}" type="parTrans" cxnId="{E4F5595B-31B9-4B37-8A7B-00518C4E2210}">
      <dgm:prSet/>
      <dgm:spPr/>
      <dgm:t>
        <a:bodyPr/>
        <a:lstStyle/>
        <a:p>
          <a:endParaRPr lang="ru-RU"/>
        </a:p>
      </dgm:t>
    </dgm:pt>
    <dgm:pt modelId="{63A94317-72AB-4F24-B465-5617A370F829}" type="sibTrans" cxnId="{E4F5595B-31B9-4B37-8A7B-00518C4E2210}">
      <dgm:prSet/>
      <dgm:spPr/>
      <dgm:t>
        <a:bodyPr/>
        <a:lstStyle/>
        <a:p>
          <a:endParaRPr lang="ru-RU"/>
        </a:p>
      </dgm:t>
    </dgm:pt>
    <dgm:pt modelId="{7A89C1A0-372F-4DD3-8902-4EDDEA562820}">
      <dgm:prSet custT="1"/>
      <dgm:spPr/>
      <dgm:t>
        <a:bodyPr/>
        <a:lstStyle/>
        <a:p>
          <a:pPr algn="ctr"/>
          <a:r>
            <a:rPr lang="ru-RU" sz="1100" b="1" dirty="0" smtClean="0"/>
            <a:t>Малое и среднее предпринимательство и поддержка индивидуальной предпринимательской инициативы </a:t>
          </a:r>
          <a:endParaRPr lang="ru-RU" sz="1100" b="1" dirty="0"/>
        </a:p>
      </dgm:t>
    </dgm:pt>
    <dgm:pt modelId="{5FED8C29-B45A-4F34-8080-62FBC753CDDF}" type="parTrans" cxnId="{645C88D3-47F7-4211-95AE-DCC3979C6B87}">
      <dgm:prSet/>
      <dgm:spPr/>
      <dgm:t>
        <a:bodyPr/>
        <a:lstStyle/>
        <a:p>
          <a:endParaRPr lang="ru-RU"/>
        </a:p>
      </dgm:t>
    </dgm:pt>
    <dgm:pt modelId="{7EFDCE33-B6A1-4C6A-AF8D-358ED79FA0DA}" type="sibTrans" cxnId="{645C88D3-47F7-4211-95AE-DCC3979C6B87}">
      <dgm:prSet/>
      <dgm:spPr/>
      <dgm:t>
        <a:bodyPr/>
        <a:lstStyle/>
        <a:p>
          <a:endParaRPr lang="ru-RU"/>
        </a:p>
      </dgm:t>
    </dgm:pt>
    <dgm:pt modelId="{3EC05BD6-E1A4-442C-B155-0FF25FD99311}">
      <dgm:prSet custT="1"/>
      <dgm:spPr/>
      <dgm:t>
        <a:bodyPr/>
        <a:lstStyle/>
        <a:p>
          <a:pPr algn="ctr"/>
          <a:r>
            <a:rPr lang="ru-RU" sz="1200" b="1" dirty="0" smtClean="0"/>
            <a:t>  Культура</a:t>
          </a:r>
          <a:endParaRPr lang="ru-RU" sz="1200" b="1" dirty="0"/>
        </a:p>
      </dgm:t>
    </dgm:pt>
    <dgm:pt modelId="{72928D99-C171-4133-868E-E49BE7EDE0F2}" type="parTrans" cxnId="{D6195E53-6962-4121-A94D-785ED785C48F}">
      <dgm:prSet/>
      <dgm:spPr/>
      <dgm:t>
        <a:bodyPr/>
        <a:lstStyle/>
        <a:p>
          <a:endParaRPr lang="ru-RU"/>
        </a:p>
      </dgm:t>
    </dgm:pt>
    <dgm:pt modelId="{EED954A2-2C80-4BBF-B506-F8EF9A7EA7B7}" type="sibTrans" cxnId="{D6195E53-6962-4121-A94D-785ED785C48F}">
      <dgm:prSet/>
      <dgm:spPr/>
      <dgm:t>
        <a:bodyPr/>
        <a:lstStyle/>
        <a:p>
          <a:endParaRPr lang="ru-RU"/>
        </a:p>
      </dgm:t>
    </dgm:pt>
    <dgm:pt modelId="{3980DA7F-1235-4D23-BAD8-835308773745}">
      <dgm:prSet custT="1"/>
      <dgm:spPr/>
      <dgm:t>
        <a:bodyPr/>
        <a:lstStyle/>
        <a:p>
          <a:pPr algn="ctr"/>
          <a:r>
            <a:rPr lang="ru-RU" sz="1100" b="1" dirty="0" smtClean="0"/>
            <a:t>Содействие занятости</a:t>
          </a:r>
          <a:br>
            <a:rPr lang="ru-RU" sz="1100" b="1" dirty="0" smtClean="0"/>
          </a:br>
          <a:r>
            <a:rPr lang="ru-RU" sz="1100" b="1" dirty="0" smtClean="0"/>
            <a:t>Спорт – норма жизни</a:t>
          </a:r>
          <a:br>
            <a:rPr lang="ru-RU" sz="1100" b="1" dirty="0" smtClean="0"/>
          </a:br>
          <a:r>
            <a:rPr lang="ru-RU" sz="1100" b="1" dirty="0" smtClean="0"/>
            <a:t>Старшее поколение</a:t>
          </a:r>
          <a:br>
            <a:rPr lang="ru-RU" sz="1100" b="1" dirty="0" smtClean="0"/>
          </a:br>
          <a:r>
            <a:rPr lang="ru-RU" sz="1100" b="1" dirty="0" smtClean="0"/>
            <a:t>Финансовая поддержка семей при рождении детей</a:t>
          </a:r>
          <a:endParaRPr lang="ru-RU" sz="1100" b="1" dirty="0"/>
        </a:p>
      </dgm:t>
    </dgm:pt>
    <dgm:pt modelId="{C2ED3226-237C-475D-B8A8-9B4268D0F097}" type="parTrans" cxnId="{A3B1BF77-C6B3-47C5-B306-1BD054C7A683}">
      <dgm:prSet/>
      <dgm:spPr/>
      <dgm:t>
        <a:bodyPr/>
        <a:lstStyle/>
        <a:p>
          <a:endParaRPr lang="ru-RU"/>
        </a:p>
      </dgm:t>
    </dgm:pt>
    <dgm:pt modelId="{9495F362-1573-490E-9767-2C7324692F32}" type="sibTrans" cxnId="{A3B1BF77-C6B3-47C5-B306-1BD054C7A683}">
      <dgm:prSet/>
      <dgm:spPr/>
      <dgm:t>
        <a:bodyPr/>
        <a:lstStyle/>
        <a:p>
          <a:endParaRPr lang="ru-RU"/>
        </a:p>
      </dgm:t>
    </dgm:pt>
    <dgm:pt modelId="{20B0D38F-D53A-4105-97D2-A3595A3D3FC0}">
      <dgm:prSet custT="1"/>
      <dgm:spPr/>
      <dgm:t>
        <a:bodyPr/>
        <a:lstStyle/>
        <a:p>
          <a:pPr algn="ctr"/>
          <a:r>
            <a:rPr lang="ru-RU" sz="1100" b="1" dirty="0" smtClean="0"/>
            <a:t>Современная школа</a:t>
          </a:r>
          <a:br>
            <a:rPr lang="ru-RU" sz="1100" b="1" dirty="0" smtClean="0"/>
          </a:br>
          <a:r>
            <a:rPr lang="ru-RU" sz="1100" b="1" dirty="0" smtClean="0"/>
            <a:t>Успех каждого ребенка</a:t>
          </a:r>
          <a:br>
            <a:rPr lang="ru-RU" sz="1100" b="1" dirty="0" smtClean="0"/>
          </a:br>
          <a:r>
            <a:rPr lang="ru-RU" sz="1100" b="1" dirty="0" smtClean="0"/>
            <a:t>Цифровая образовательная среда</a:t>
          </a:r>
          <a:br>
            <a:rPr lang="ru-RU" sz="1100" b="1" dirty="0" smtClean="0"/>
          </a:br>
          <a:r>
            <a:rPr lang="ru-RU" sz="1100" b="1" dirty="0" smtClean="0"/>
            <a:t>Социальная активность</a:t>
          </a:r>
        </a:p>
        <a:p>
          <a:pPr algn="l"/>
          <a:r>
            <a:rPr lang="ru-RU" sz="1200" b="1" dirty="0" smtClean="0"/>
            <a:t> </a:t>
          </a:r>
          <a:endParaRPr lang="ru-RU" sz="1200" b="1" dirty="0"/>
        </a:p>
      </dgm:t>
    </dgm:pt>
    <dgm:pt modelId="{1D780E32-7DA8-40CF-AC6B-4CB652D8FB71}" type="parTrans" cxnId="{91CACFCB-30DB-4A90-ABAC-483187CE9943}">
      <dgm:prSet/>
      <dgm:spPr/>
      <dgm:t>
        <a:bodyPr/>
        <a:lstStyle/>
        <a:p>
          <a:endParaRPr lang="ru-RU"/>
        </a:p>
      </dgm:t>
    </dgm:pt>
    <dgm:pt modelId="{E4A1D55A-FF97-46B0-A4B1-CB8FB03514F1}" type="sibTrans" cxnId="{91CACFCB-30DB-4A90-ABAC-483187CE9943}">
      <dgm:prSet/>
      <dgm:spPr/>
      <dgm:t>
        <a:bodyPr/>
        <a:lstStyle/>
        <a:p>
          <a:endParaRPr lang="ru-RU"/>
        </a:p>
      </dgm:t>
    </dgm:pt>
    <dgm:pt modelId="{EEDD9BC1-9882-4965-9DB3-060E9EFCCD27}">
      <dgm:prSet custT="1"/>
      <dgm:spPr/>
      <dgm:t>
        <a:bodyPr/>
        <a:lstStyle/>
        <a:p>
          <a:pPr algn="ctr"/>
          <a:r>
            <a:rPr lang="ru-RU" sz="1100" smtClean="0"/>
            <a:t>             </a:t>
          </a:r>
          <a:endParaRPr lang="ru-RU" sz="1100" dirty="0"/>
        </a:p>
      </dgm:t>
    </dgm:pt>
    <dgm:pt modelId="{05251E85-0117-4767-A5C8-7624DBF4F01A}" type="parTrans" cxnId="{2004AC2F-C99F-45FE-B944-A75733A517E6}">
      <dgm:prSet/>
      <dgm:spPr/>
      <dgm:t>
        <a:bodyPr/>
        <a:lstStyle/>
        <a:p>
          <a:endParaRPr lang="ru-RU"/>
        </a:p>
      </dgm:t>
    </dgm:pt>
    <dgm:pt modelId="{BE1D53C4-699A-44EC-937A-B72425C1F006}" type="sibTrans" cxnId="{2004AC2F-C99F-45FE-B944-A75733A517E6}">
      <dgm:prSet/>
      <dgm:spPr/>
      <dgm:t>
        <a:bodyPr/>
        <a:lstStyle/>
        <a:p>
          <a:endParaRPr lang="ru-RU"/>
        </a:p>
      </dgm:t>
    </dgm:pt>
    <dgm:pt modelId="{D1E35C61-1054-4241-95C6-F6D98ED5B78B}">
      <dgm:prSet/>
      <dgm:spPr/>
      <dgm:t>
        <a:bodyPr/>
        <a:lstStyle/>
        <a:p>
          <a:endParaRPr lang="ru-RU" dirty="0" smtClean="0"/>
        </a:p>
      </dgm:t>
    </dgm:pt>
    <dgm:pt modelId="{63B73CD5-7AE8-4188-A242-0CFC3389C461}" type="parTrans" cxnId="{4DA14B9D-8EFA-4D42-BC23-21C6FC0E167B}">
      <dgm:prSet/>
      <dgm:spPr/>
      <dgm:t>
        <a:bodyPr/>
        <a:lstStyle/>
        <a:p>
          <a:endParaRPr lang="ru-RU"/>
        </a:p>
      </dgm:t>
    </dgm:pt>
    <dgm:pt modelId="{15283B59-3317-41F9-840C-E018F4A50B9B}" type="sibTrans" cxnId="{4DA14B9D-8EFA-4D42-BC23-21C6FC0E167B}">
      <dgm:prSet/>
      <dgm:spPr/>
      <dgm:t>
        <a:bodyPr/>
        <a:lstStyle/>
        <a:p>
          <a:endParaRPr lang="ru-RU"/>
        </a:p>
      </dgm:t>
    </dgm:pt>
    <dgm:pt modelId="{94ADBD43-D5C8-49C7-B9AF-3767391C01D8}">
      <dgm:prSet custT="1"/>
      <dgm:spPr/>
      <dgm:t>
        <a:bodyPr/>
        <a:lstStyle/>
        <a:p>
          <a:pPr algn="ctr">
            <a:lnSpc>
              <a:spcPct val="90000"/>
            </a:lnSpc>
          </a:pPr>
          <a:endParaRPr lang="ru-RU" sz="1100" dirty="0" smtClean="0"/>
        </a:p>
        <a:p>
          <a:pPr algn="ctr">
            <a:lnSpc>
              <a:spcPct val="90000"/>
            </a:lnSpc>
          </a:pPr>
          <a:endParaRPr lang="ru-RU" sz="1100" dirty="0" smtClean="0"/>
        </a:p>
        <a:p>
          <a:pPr algn="ctr">
            <a:lnSpc>
              <a:spcPct val="90000"/>
            </a:lnSpc>
          </a:pPr>
          <a:endParaRPr lang="ru-RU" sz="1100" dirty="0" smtClean="0"/>
        </a:p>
      </dgm:t>
    </dgm:pt>
    <dgm:pt modelId="{56C37B68-8DD4-42B3-A351-7FCAD133153B}" type="parTrans" cxnId="{00BF23FD-7816-42BB-80A2-78C382BB97EA}">
      <dgm:prSet/>
      <dgm:spPr/>
      <dgm:t>
        <a:bodyPr/>
        <a:lstStyle/>
        <a:p>
          <a:endParaRPr lang="ru-RU"/>
        </a:p>
      </dgm:t>
    </dgm:pt>
    <dgm:pt modelId="{421B161C-D616-48EE-A325-38AB06598030}" type="sibTrans" cxnId="{00BF23FD-7816-42BB-80A2-78C382BB97EA}">
      <dgm:prSet/>
      <dgm:spPr/>
      <dgm:t>
        <a:bodyPr/>
        <a:lstStyle/>
        <a:p>
          <a:endParaRPr lang="ru-RU"/>
        </a:p>
      </dgm:t>
    </dgm:pt>
    <dgm:pt modelId="{C8FC744D-FB3C-45AE-816A-CBEF420DBDDC}">
      <dgm:prSet custT="1"/>
      <dgm:spPr/>
      <dgm:t>
        <a:bodyPr/>
        <a:lstStyle/>
        <a:p>
          <a:pPr algn="ctr"/>
          <a:endParaRPr lang="ru-RU" sz="1050" dirty="0"/>
        </a:p>
      </dgm:t>
    </dgm:pt>
    <dgm:pt modelId="{7735B86F-59DA-4D43-8656-F40652C514A3}" type="parTrans" cxnId="{615D000F-41A1-4A9A-B401-EA5FB2CFE691}">
      <dgm:prSet/>
      <dgm:spPr/>
      <dgm:t>
        <a:bodyPr/>
        <a:lstStyle/>
        <a:p>
          <a:endParaRPr lang="ru-RU"/>
        </a:p>
      </dgm:t>
    </dgm:pt>
    <dgm:pt modelId="{78A753EE-9925-4628-87FF-4E101A9E117E}" type="sibTrans" cxnId="{615D000F-41A1-4A9A-B401-EA5FB2CFE691}">
      <dgm:prSet/>
      <dgm:spPr/>
      <dgm:t>
        <a:bodyPr/>
        <a:lstStyle/>
        <a:p>
          <a:endParaRPr lang="ru-RU"/>
        </a:p>
      </dgm:t>
    </dgm:pt>
    <dgm:pt modelId="{39CF6C1F-43AD-4C8B-8929-CDE9F779EAE6}">
      <dgm:prSet custT="1"/>
      <dgm:spPr/>
      <dgm:t>
        <a:bodyPr/>
        <a:lstStyle/>
        <a:p>
          <a:pPr algn="ctr"/>
          <a:r>
            <a:rPr lang="ru-RU" sz="1050" dirty="0" smtClean="0"/>
            <a:t/>
          </a:r>
          <a:br>
            <a:rPr lang="ru-RU" sz="1050" dirty="0" smtClean="0"/>
          </a:br>
          <a:r>
            <a:rPr lang="ru-RU" sz="1050" dirty="0" smtClean="0"/>
            <a:t/>
          </a:r>
          <a:br>
            <a:rPr lang="ru-RU" sz="1050" dirty="0" smtClean="0"/>
          </a:br>
          <a:r>
            <a:rPr lang="ru-RU" sz="1100" b="1" dirty="0" smtClean="0"/>
            <a:t>Сохранение уникальных водных объектов</a:t>
          </a:r>
          <a:endParaRPr lang="ru-RU" sz="1100" b="1" dirty="0"/>
        </a:p>
      </dgm:t>
    </dgm:pt>
    <dgm:pt modelId="{A171CD90-65D5-4399-9F04-8FE454725F38}" type="parTrans" cxnId="{E83CBC11-F16E-4D1B-BD29-DB3CFDD40AFB}">
      <dgm:prSet/>
      <dgm:spPr/>
      <dgm:t>
        <a:bodyPr/>
        <a:lstStyle/>
        <a:p>
          <a:endParaRPr lang="ru-RU"/>
        </a:p>
      </dgm:t>
    </dgm:pt>
    <dgm:pt modelId="{558DDB70-A34D-4092-95D1-D4385EC45FED}" type="sibTrans" cxnId="{E83CBC11-F16E-4D1B-BD29-DB3CFDD40AFB}">
      <dgm:prSet/>
      <dgm:spPr/>
      <dgm:t>
        <a:bodyPr/>
        <a:lstStyle/>
        <a:p>
          <a:endParaRPr lang="ru-RU"/>
        </a:p>
      </dgm:t>
    </dgm:pt>
    <dgm:pt modelId="{BA2EAB08-E511-4546-90AC-4BEBBA7331F0}">
      <dgm:prSet custT="1"/>
      <dgm:spPr/>
      <dgm:t>
        <a:bodyPr/>
        <a:lstStyle/>
        <a:p>
          <a:pPr algn="ctr"/>
          <a:r>
            <a:rPr lang="ru-RU" sz="1100" b="1" dirty="0" smtClean="0"/>
            <a:t>Акселерация субъектов малого и среднего предпринимательства</a:t>
          </a:r>
          <a:br>
            <a:rPr lang="ru-RU" sz="1100" b="1" dirty="0" smtClean="0"/>
          </a:b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b="1" dirty="0" smtClean="0"/>
            <a:t>Создание условий для легкого старта и комфортного ведения бизнеса</a:t>
          </a:r>
          <a:endParaRPr lang="ru-RU" sz="1100" b="1" dirty="0"/>
        </a:p>
      </dgm:t>
    </dgm:pt>
    <dgm:pt modelId="{6579232E-93EC-4789-949D-9C29BFB1E9FC}" type="parTrans" cxnId="{D6AF6F9C-858C-4CD0-BFE1-A5376F0232B9}">
      <dgm:prSet/>
      <dgm:spPr/>
      <dgm:t>
        <a:bodyPr/>
        <a:lstStyle/>
        <a:p>
          <a:endParaRPr lang="ru-RU"/>
        </a:p>
      </dgm:t>
    </dgm:pt>
    <dgm:pt modelId="{494F3680-A484-4C8C-8266-85DD388F126A}" type="sibTrans" cxnId="{D6AF6F9C-858C-4CD0-BFE1-A5376F0232B9}">
      <dgm:prSet/>
      <dgm:spPr/>
      <dgm:t>
        <a:bodyPr/>
        <a:lstStyle/>
        <a:p>
          <a:endParaRPr lang="ru-RU"/>
        </a:p>
      </dgm:t>
    </dgm:pt>
    <dgm:pt modelId="{61E74029-1F15-4112-A4D8-C0D64B5CCCF9}">
      <dgm:prSet custT="1"/>
      <dgm:spPr/>
      <dgm:t>
        <a:bodyPr/>
        <a:lstStyle/>
        <a:p>
          <a:pPr algn="ctr"/>
          <a:r>
            <a:rPr lang="ru-RU" sz="1100" b="1" dirty="0" smtClean="0"/>
            <a:t>Творческие люди</a:t>
          </a:r>
          <a:br>
            <a:rPr lang="ru-RU" sz="1100" b="1" dirty="0" smtClean="0"/>
          </a:br>
          <a:r>
            <a:rPr lang="ru-RU" sz="1100" b="1" dirty="0" smtClean="0"/>
            <a:t/>
          </a:r>
          <a:br>
            <a:rPr lang="ru-RU" sz="1100" b="1" dirty="0" smtClean="0"/>
          </a:br>
          <a:r>
            <a:rPr lang="ru-RU" sz="1100" b="1" dirty="0" smtClean="0"/>
            <a:t>Культурная среда</a:t>
          </a:r>
          <a:endParaRPr lang="ru-RU" sz="1100" b="1" dirty="0"/>
        </a:p>
      </dgm:t>
    </dgm:pt>
    <dgm:pt modelId="{166E2E3E-249D-421D-B3A4-F1AA5AAA9329}" type="parTrans" cxnId="{F659CC96-1F81-4F22-B285-CA969112ED7D}">
      <dgm:prSet/>
      <dgm:spPr/>
      <dgm:t>
        <a:bodyPr/>
        <a:lstStyle/>
        <a:p>
          <a:endParaRPr lang="ru-RU"/>
        </a:p>
      </dgm:t>
    </dgm:pt>
    <dgm:pt modelId="{94590BB9-C61D-412C-ACF7-483F18D868BB}" type="sibTrans" cxnId="{F659CC96-1F81-4F22-B285-CA969112ED7D}">
      <dgm:prSet/>
      <dgm:spPr/>
      <dgm:t>
        <a:bodyPr/>
        <a:lstStyle/>
        <a:p>
          <a:endParaRPr lang="ru-RU"/>
        </a:p>
      </dgm:t>
    </dgm:pt>
    <dgm:pt modelId="{78B49C42-2D6A-4DB2-B832-33669C357F04}">
      <dgm:prSet/>
      <dgm:spPr/>
      <dgm:t>
        <a:bodyPr/>
        <a:lstStyle/>
        <a:p>
          <a:endParaRPr lang="ru-RU" dirty="0"/>
        </a:p>
      </dgm:t>
    </dgm:pt>
    <dgm:pt modelId="{54EB9B2E-5E53-48F6-971F-C481E68D0F18}" type="sibTrans" cxnId="{D024BC88-5BC3-40D5-A575-49B20943A1B8}">
      <dgm:prSet/>
      <dgm:spPr/>
      <dgm:t>
        <a:bodyPr/>
        <a:lstStyle/>
        <a:p>
          <a:endParaRPr lang="ru-RU"/>
        </a:p>
      </dgm:t>
    </dgm:pt>
    <dgm:pt modelId="{DF3165B0-53CF-48E0-A29A-F191B2E9A7B3}" type="parTrans" cxnId="{D024BC88-5BC3-40D5-A575-49B20943A1B8}">
      <dgm:prSet/>
      <dgm:spPr/>
      <dgm:t>
        <a:bodyPr/>
        <a:lstStyle/>
        <a:p>
          <a:endParaRPr lang="ru-RU"/>
        </a:p>
      </dgm:t>
    </dgm:pt>
    <dgm:pt modelId="{04DDD9CC-5E63-4B92-B17B-3A1C23E8FE12}">
      <dgm:prSet custT="1"/>
      <dgm:spPr/>
      <dgm:t>
        <a:bodyPr/>
        <a:lstStyle/>
        <a:p>
          <a:pPr algn="ctr"/>
          <a:r>
            <a:rPr lang="ru-RU" sz="1100" b="1" dirty="0" smtClean="0"/>
            <a:t>Формирование комфортной городской среды</a:t>
          </a:r>
          <a:br>
            <a:rPr lang="ru-RU" sz="1100" b="1" dirty="0" smtClean="0"/>
          </a:br>
          <a:r>
            <a:rPr lang="ru-RU" sz="1100" b="1" dirty="0" smtClean="0"/>
            <a:t>Обеспечение устойчивого сокращения непригодного для проживания фонда</a:t>
          </a:r>
          <a:br>
            <a:rPr lang="ru-RU" sz="1100" b="1" dirty="0" smtClean="0"/>
          </a:br>
          <a:r>
            <a:rPr lang="ru-RU" sz="1100" b="1" dirty="0" smtClean="0"/>
            <a:t>Жилье</a:t>
          </a:r>
          <a:br>
            <a:rPr lang="ru-RU" sz="1100" b="1" dirty="0" smtClean="0"/>
          </a:br>
          <a:r>
            <a:rPr lang="ru-RU" sz="1100" b="1" dirty="0" smtClean="0"/>
            <a:t>Чистая вода </a:t>
          </a:r>
          <a:endParaRPr lang="ru-RU" sz="1100" b="1" dirty="0"/>
        </a:p>
      </dgm:t>
    </dgm:pt>
    <dgm:pt modelId="{7234F5FA-CC25-4E97-854F-87358FAB1164}" type="sibTrans" cxnId="{8436C0D0-B6C7-4142-B1E0-EF2B535A6B9C}">
      <dgm:prSet/>
      <dgm:spPr/>
      <dgm:t>
        <a:bodyPr/>
        <a:lstStyle/>
        <a:p>
          <a:endParaRPr lang="ru-RU"/>
        </a:p>
      </dgm:t>
    </dgm:pt>
    <dgm:pt modelId="{6082CA67-1227-4F87-A21E-A98F2C7A80C7}" type="parTrans" cxnId="{8436C0D0-B6C7-4142-B1E0-EF2B535A6B9C}">
      <dgm:prSet/>
      <dgm:spPr/>
      <dgm:t>
        <a:bodyPr/>
        <a:lstStyle/>
        <a:p>
          <a:endParaRPr lang="ru-RU"/>
        </a:p>
      </dgm:t>
    </dgm:pt>
    <dgm:pt modelId="{F9365A92-3451-4C04-8182-7987C8BE541C}">
      <dgm:prSet custT="1"/>
      <dgm:spPr/>
      <dgm:t>
        <a:bodyPr/>
        <a:lstStyle/>
        <a:p>
          <a:pPr algn="ctr"/>
          <a:r>
            <a:rPr lang="ru-RU" sz="1200" b="1" dirty="0" smtClean="0"/>
            <a:t>Жилье и Городская среда</a:t>
          </a:r>
          <a:endParaRPr lang="ru-RU" sz="1200" b="1" dirty="0"/>
        </a:p>
      </dgm:t>
    </dgm:pt>
    <dgm:pt modelId="{716941A2-9DAD-4EE7-915F-17D1D231142A}" type="sibTrans" cxnId="{7FD03285-A5AB-4D4E-BF30-F88AA598FC26}">
      <dgm:prSet/>
      <dgm:spPr/>
      <dgm:t>
        <a:bodyPr/>
        <a:lstStyle/>
        <a:p>
          <a:endParaRPr lang="ru-RU"/>
        </a:p>
      </dgm:t>
    </dgm:pt>
    <dgm:pt modelId="{879F4847-C041-45ED-B0C3-1F5F33805F32}" type="parTrans" cxnId="{7FD03285-A5AB-4D4E-BF30-F88AA598FC26}">
      <dgm:prSet/>
      <dgm:spPr/>
      <dgm:t>
        <a:bodyPr/>
        <a:lstStyle/>
        <a:p>
          <a:endParaRPr lang="ru-RU"/>
        </a:p>
      </dgm:t>
    </dgm:pt>
    <dgm:pt modelId="{3AA64430-4F71-4354-98FE-1D60149B4E92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dirty="0" smtClean="0"/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 smtClean="0"/>
        </a:p>
      </dgm:t>
    </dgm:pt>
    <dgm:pt modelId="{AD1C3469-495B-4D8D-BA59-D1FDA37687AD}" type="sibTrans" cxnId="{B174C0B9-E3A2-4A97-9E19-B4ABAB86BE66}">
      <dgm:prSet/>
      <dgm:spPr/>
      <dgm:t>
        <a:bodyPr/>
        <a:lstStyle/>
        <a:p>
          <a:endParaRPr lang="ru-RU"/>
        </a:p>
      </dgm:t>
    </dgm:pt>
    <dgm:pt modelId="{4E20F655-E446-42CC-8C03-5C094693FF98}" type="parTrans" cxnId="{B174C0B9-E3A2-4A97-9E19-B4ABAB86BE66}">
      <dgm:prSet/>
      <dgm:spPr/>
      <dgm:t>
        <a:bodyPr/>
        <a:lstStyle/>
        <a:p>
          <a:endParaRPr lang="ru-RU"/>
        </a:p>
      </dgm:t>
    </dgm:pt>
    <dgm:pt modelId="{6DD845CA-D15A-4285-94AC-D5B6C7B58DB2}" type="pres">
      <dgm:prSet presAssocID="{1F5DE953-8423-45C8-845F-589CBBA81B9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99AD9B8-BB52-4ADE-B5AA-DAD352AFC549}" type="pres">
      <dgm:prSet presAssocID="{F45795E1-5402-4B39-BC1E-CE2731DC226B}" presName="thickLine" presStyleLbl="alignNode1" presStyleIdx="0" presStyleCnt="6" custLinFactNeighborY="-3726"/>
      <dgm:spPr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6C7CD9D6-F3B4-4AFE-8D8C-D4138447C0E6}" type="pres">
      <dgm:prSet presAssocID="{F45795E1-5402-4B39-BC1E-CE2731DC226B}" presName="horz1" presStyleCnt="0"/>
      <dgm:spPr/>
      <dgm:t>
        <a:bodyPr/>
        <a:lstStyle/>
        <a:p>
          <a:endParaRPr lang="ru-RU"/>
        </a:p>
      </dgm:t>
    </dgm:pt>
    <dgm:pt modelId="{84AF6BDB-7410-403F-A0D6-25C1840606BF}" type="pres">
      <dgm:prSet presAssocID="{F45795E1-5402-4B39-BC1E-CE2731DC226B}" presName="tx1" presStyleLbl="revTx" presStyleIdx="0" presStyleCnt="18" custScaleX="158439" custScaleY="137413" custLinFactNeighborX="-780" custLinFactNeighborY="1747"/>
      <dgm:spPr/>
      <dgm:t>
        <a:bodyPr/>
        <a:lstStyle/>
        <a:p>
          <a:endParaRPr lang="ru-RU"/>
        </a:p>
      </dgm:t>
    </dgm:pt>
    <dgm:pt modelId="{D4B0F752-0E7C-417D-BF17-18AE0C05E7A9}" type="pres">
      <dgm:prSet presAssocID="{F45795E1-5402-4B39-BC1E-CE2731DC226B}" presName="vert1" presStyleCnt="0"/>
      <dgm:spPr/>
      <dgm:t>
        <a:bodyPr/>
        <a:lstStyle/>
        <a:p>
          <a:endParaRPr lang="ru-RU"/>
        </a:p>
      </dgm:t>
    </dgm:pt>
    <dgm:pt modelId="{9EEE3624-B15B-41B8-9896-1231EF3E17B8}" type="pres">
      <dgm:prSet presAssocID="{3980DA7F-1235-4D23-BAD8-835308773745}" presName="vertSpace2a" presStyleCnt="0"/>
      <dgm:spPr/>
      <dgm:t>
        <a:bodyPr/>
        <a:lstStyle/>
        <a:p>
          <a:endParaRPr lang="ru-RU"/>
        </a:p>
      </dgm:t>
    </dgm:pt>
    <dgm:pt modelId="{E9A0319B-4B66-489E-B4C6-606BCF37A7A0}" type="pres">
      <dgm:prSet presAssocID="{3980DA7F-1235-4D23-BAD8-835308773745}" presName="horz2" presStyleCnt="0"/>
      <dgm:spPr/>
      <dgm:t>
        <a:bodyPr/>
        <a:lstStyle/>
        <a:p>
          <a:endParaRPr lang="ru-RU"/>
        </a:p>
      </dgm:t>
    </dgm:pt>
    <dgm:pt modelId="{2CF68DD6-8193-48CB-A4F9-4C81299DF5FA}" type="pres">
      <dgm:prSet presAssocID="{3980DA7F-1235-4D23-BAD8-835308773745}" presName="horzSpace2" presStyleCnt="0"/>
      <dgm:spPr/>
      <dgm:t>
        <a:bodyPr/>
        <a:lstStyle/>
        <a:p>
          <a:endParaRPr lang="ru-RU"/>
        </a:p>
      </dgm:t>
    </dgm:pt>
    <dgm:pt modelId="{2BA9EBCC-E441-492B-BBDF-F07C2A497249}" type="pres">
      <dgm:prSet presAssocID="{3980DA7F-1235-4D23-BAD8-835308773745}" presName="tx2" presStyleLbl="revTx" presStyleIdx="1" presStyleCnt="18" custScaleX="107165" custScaleY="1169165" custLinFactY="9097" custLinFactNeighborX="-3439" custLinFactNeighborY="100000"/>
      <dgm:spPr/>
      <dgm:t>
        <a:bodyPr/>
        <a:lstStyle/>
        <a:p>
          <a:endParaRPr lang="ru-RU"/>
        </a:p>
      </dgm:t>
    </dgm:pt>
    <dgm:pt modelId="{834F7D34-F98B-422F-BA80-B29D70F9505B}" type="pres">
      <dgm:prSet presAssocID="{3980DA7F-1235-4D23-BAD8-835308773745}" presName="vert2" presStyleCnt="0"/>
      <dgm:spPr/>
      <dgm:t>
        <a:bodyPr/>
        <a:lstStyle/>
        <a:p>
          <a:endParaRPr lang="ru-RU"/>
        </a:p>
      </dgm:t>
    </dgm:pt>
    <dgm:pt modelId="{6F1792AC-3B92-456A-AF95-C604E2ABAF87}" type="pres">
      <dgm:prSet presAssocID="{3980DA7F-1235-4D23-BAD8-835308773745}" presName="thinLine2b" presStyleLbl="callout" presStyleIdx="0" presStyleCnt="12" custLinFactY="1059807" custLinFactNeighborX="675" custLinFactNeighborY="1100000"/>
      <dgm:spPr>
        <a:ln>
          <a:noFill/>
        </a:ln>
      </dgm:spPr>
      <dgm:t>
        <a:bodyPr/>
        <a:lstStyle/>
        <a:p>
          <a:endParaRPr lang="ru-RU"/>
        </a:p>
      </dgm:t>
    </dgm:pt>
    <dgm:pt modelId="{AC197C14-7A99-4E7C-9AAE-ECB1DE70FDFB}" type="pres">
      <dgm:prSet presAssocID="{3980DA7F-1235-4D23-BAD8-835308773745}" presName="vertSpace2b" presStyleCnt="0"/>
      <dgm:spPr/>
      <dgm:t>
        <a:bodyPr/>
        <a:lstStyle/>
        <a:p>
          <a:endParaRPr lang="ru-RU"/>
        </a:p>
      </dgm:t>
    </dgm:pt>
    <dgm:pt modelId="{8A45C10A-78B7-415C-A417-3592B68E61D0}" type="pres">
      <dgm:prSet presAssocID="{3AA64430-4F71-4354-98FE-1D60149B4E92}" presName="horz2" presStyleCnt="0"/>
      <dgm:spPr/>
      <dgm:t>
        <a:bodyPr/>
        <a:lstStyle/>
        <a:p>
          <a:endParaRPr lang="ru-RU"/>
        </a:p>
      </dgm:t>
    </dgm:pt>
    <dgm:pt modelId="{8122C257-39D0-435F-A885-BD742301D297}" type="pres">
      <dgm:prSet presAssocID="{3AA64430-4F71-4354-98FE-1D60149B4E92}" presName="horzSpace2" presStyleCnt="0"/>
      <dgm:spPr/>
      <dgm:t>
        <a:bodyPr/>
        <a:lstStyle/>
        <a:p>
          <a:endParaRPr lang="ru-RU"/>
        </a:p>
      </dgm:t>
    </dgm:pt>
    <dgm:pt modelId="{CFB625D0-91A2-49E9-A872-3C2540F08511}" type="pres">
      <dgm:prSet presAssocID="{3AA64430-4F71-4354-98FE-1D60149B4E92}" presName="tx2" presStyleLbl="revTx" presStyleIdx="2" presStyleCnt="18"/>
      <dgm:spPr/>
      <dgm:t>
        <a:bodyPr/>
        <a:lstStyle/>
        <a:p>
          <a:endParaRPr lang="ru-RU"/>
        </a:p>
      </dgm:t>
    </dgm:pt>
    <dgm:pt modelId="{321A159C-4138-453F-9E09-BC316E500ACD}" type="pres">
      <dgm:prSet presAssocID="{3AA64430-4F71-4354-98FE-1D60149B4E92}" presName="vert2" presStyleCnt="0"/>
      <dgm:spPr/>
      <dgm:t>
        <a:bodyPr/>
        <a:lstStyle/>
        <a:p>
          <a:endParaRPr lang="ru-RU"/>
        </a:p>
      </dgm:t>
    </dgm:pt>
    <dgm:pt modelId="{EB2EE9B9-6D31-400F-AE1E-C8C8363DB598}" type="pres">
      <dgm:prSet presAssocID="{3AA64430-4F71-4354-98FE-1D60149B4E92}" presName="thinLine2b" presStyleLbl="callout" presStyleIdx="1" presStyleCnt="12" custLinFactY="-220531" custLinFactNeighborX="6066" custLinFactNeighborY="-300000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4DC3F271-7D11-4797-BF5F-DC83DECB93E4}" type="pres">
      <dgm:prSet presAssocID="{3AA64430-4F71-4354-98FE-1D60149B4E92}" presName="vertSpace2b" presStyleCnt="0"/>
      <dgm:spPr/>
      <dgm:t>
        <a:bodyPr/>
        <a:lstStyle/>
        <a:p>
          <a:endParaRPr lang="ru-RU"/>
        </a:p>
      </dgm:t>
    </dgm:pt>
    <dgm:pt modelId="{28407782-39BE-4EA7-BCF4-2A72303BD05B}" type="pres">
      <dgm:prSet presAssocID="{A8B833A2-8256-42D0-9B74-6A80D4608CF5}" presName="thickLine" presStyleLbl="alignNode1" presStyleIdx="1" presStyleCnt="6" custLinFactNeighborY="-31167"/>
      <dgm:spPr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CFCA1CA0-0F8E-4F3D-B72C-1AC9D8A3C786}" type="pres">
      <dgm:prSet presAssocID="{A8B833A2-8256-42D0-9B74-6A80D4608CF5}" presName="horz1" presStyleCnt="0"/>
      <dgm:spPr/>
      <dgm:t>
        <a:bodyPr/>
        <a:lstStyle/>
        <a:p>
          <a:endParaRPr lang="ru-RU"/>
        </a:p>
      </dgm:t>
    </dgm:pt>
    <dgm:pt modelId="{DC52FC4D-EC3C-463A-9577-E098D2B24467}" type="pres">
      <dgm:prSet presAssocID="{A8B833A2-8256-42D0-9B74-6A80D4608CF5}" presName="tx1" presStyleLbl="revTx" presStyleIdx="3" presStyleCnt="18" custScaleX="152822" custScaleY="158938" custLinFactNeighborX="151" custLinFactNeighborY="-45533"/>
      <dgm:spPr/>
      <dgm:t>
        <a:bodyPr/>
        <a:lstStyle/>
        <a:p>
          <a:endParaRPr lang="ru-RU"/>
        </a:p>
      </dgm:t>
    </dgm:pt>
    <dgm:pt modelId="{275E6D8C-FD5A-42EF-AA66-2EA8DFB77717}" type="pres">
      <dgm:prSet presAssocID="{A8B833A2-8256-42D0-9B74-6A80D4608CF5}" presName="vert1" presStyleCnt="0"/>
      <dgm:spPr/>
      <dgm:t>
        <a:bodyPr/>
        <a:lstStyle/>
        <a:p>
          <a:endParaRPr lang="ru-RU"/>
        </a:p>
      </dgm:t>
    </dgm:pt>
    <dgm:pt modelId="{A26DE8C7-B053-4D1C-BFF7-9095F7FAC7B5}" type="pres">
      <dgm:prSet presAssocID="{20B0D38F-D53A-4105-97D2-A3595A3D3FC0}" presName="vertSpace2a" presStyleCnt="0"/>
      <dgm:spPr/>
      <dgm:t>
        <a:bodyPr/>
        <a:lstStyle/>
        <a:p>
          <a:endParaRPr lang="ru-RU"/>
        </a:p>
      </dgm:t>
    </dgm:pt>
    <dgm:pt modelId="{FC0621F3-F009-4E31-B3C1-1B4FFE24305F}" type="pres">
      <dgm:prSet presAssocID="{20B0D38F-D53A-4105-97D2-A3595A3D3FC0}" presName="horz2" presStyleCnt="0"/>
      <dgm:spPr/>
      <dgm:t>
        <a:bodyPr/>
        <a:lstStyle/>
        <a:p>
          <a:endParaRPr lang="ru-RU"/>
        </a:p>
      </dgm:t>
    </dgm:pt>
    <dgm:pt modelId="{0E0682A8-1A86-4455-8BAF-0CA93B86E011}" type="pres">
      <dgm:prSet presAssocID="{20B0D38F-D53A-4105-97D2-A3595A3D3FC0}" presName="horzSpace2" presStyleCnt="0"/>
      <dgm:spPr/>
      <dgm:t>
        <a:bodyPr/>
        <a:lstStyle/>
        <a:p>
          <a:endParaRPr lang="ru-RU"/>
        </a:p>
      </dgm:t>
    </dgm:pt>
    <dgm:pt modelId="{A55863B4-7F96-4EDF-BB96-CCC445B30E57}" type="pres">
      <dgm:prSet presAssocID="{20B0D38F-D53A-4105-97D2-A3595A3D3FC0}" presName="tx2" presStyleLbl="revTx" presStyleIdx="4" presStyleCnt="18" custScaleX="101485" custScaleY="2000000" custLinFactY="-900000" custLinFactNeighborX="-555" custLinFactNeighborY="-967370"/>
      <dgm:spPr/>
      <dgm:t>
        <a:bodyPr/>
        <a:lstStyle/>
        <a:p>
          <a:endParaRPr lang="ru-RU"/>
        </a:p>
      </dgm:t>
    </dgm:pt>
    <dgm:pt modelId="{2F359760-0712-4DE5-99DD-ECA0B6721847}" type="pres">
      <dgm:prSet presAssocID="{20B0D38F-D53A-4105-97D2-A3595A3D3FC0}" presName="vert2" presStyleCnt="0"/>
      <dgm:spPr/>
      <dgm:t>
        <a:bodyPr/>
        <a:lstStyle/>
        <a:p>
          <a:endParaRPr lang="ru-RU"/>
        </a:p>
      </dgm:t>
    </dgm:pt>
    <dgm:pt modelId="{A867C5F3-7C41-4542-A18D-C74F1235DB10}" type="pres">
      <dgm:prSet presAssocID="{20B0D38F-D53A-4105-97D2-A3595A3D3FC0}" presName="thinLine2b" presStyleLbl="callout" presStyleIdx="2" presStyleCnt="12" custLinFactY="-74881" custLinFactNeighborX="-1190" custLinFactNeighborY="-100000"/>
      <dgm:spPr>
        <a:ln>
          <a:noFill/>
        </a:ln>
      </dgm:spPr>
      <dgm:t>
        <a:bodyPr/>
        <a:lstStyle/>
        <a:p>
          <a:endParaRPr lang="ru-RU"/>
        </a:p>
      </dgm:t>
    </dgm:pt>
    <dgm:pt modelId="{D580C09F-F964-48CB-B34C-1133DD8ED440}" type="pres">
      <dgm:prSet presAssocID="{20B0D38F-D53A-4105-97D2-A3595A3D3FC0}" presName="vertSpace2b" presStyleCnt="0"/>
      <dgm:spPr/>
      <dgm:t>
        <a:bodyPr/>
        <a:lstStyle/>
        <a:p>
          <a:endParaRPr lang="ru-RU"/>
        </a:p>
      </dgm:t>
    </dgm:pt>
    <dgm:pt modelId="{29A242BE-CC32-4858-8B9C-5EC80D8E92DA}" type="pres">
      <dgm:prSet presAssocID="{EEDD9BC1-9882-4965-9DB3-060E9EFCCD27}" presName="horz2" presStyleCnt="0"/>
      <dgm:spPr/>
      <dgm:t>
        <a:bodyPr/>
        <a:lstStyle/>
        <a:p>
          <a:endParaRPr lang="ru-RU"/>
        </a:p>
      </dgm:t>
    </dgm:pt>
    <dgm:pt modelId="{6C24354E-B162-475A-AA5D-FABAD84B9651}" type="pres">
      <dgm:prSet presAssocID="{EEDD9BC1-9882-4965-9DB3-060E9EFCCD27}" presName="horzSpace2" presStyleCnt="0"/>
      <dgm:spPr/>
      <dgm:t>
        <a:bodyPr/>
        <a:lstStyle/>
        <a:p>
          <a:endParaRPr lang="ru-RU"/>
        </a:p>
      </dgm:t>
    </dgm:pt>
    <dgm:pt modelId="{418BD4B2-0DDF-4358-907D-3D13638D787D}" type="pres">
      <dgm:prSet presAssocID="{EEDD9BC1-9882-4965-9DB3-060E9EFCCD27}" presName="tx2" presStyleLbl="revTx" presStyleIdx="5" presStyleCnt="18" custScaleX="102099" custScaleY="2000000" custLinFactY="4753061" custLinFactNeighborX="-1806" custLinFactNeighborY="4800000"/>
      <dgm:spPr/>
      <dgm:t>
        <a:bodyPr/>
        <a:lstStyle/>
        <a:p>
          <a:endParaRPr lang="ru-RU"/>
        </a:p>
      </dgm:t>
    </dgm:pt>
    <dgm:pt modelId="{3F777EC9-BC52-44E5-B140-B2FE71697A79}" type="pres">
      <dgm:prSet presAssocID="{EEDD9BC1-9882-4965-9DB3-060E9EFCCD27}" presName="vert2" presStyleCnt="0"/>
      <dgm:spPr/>
      <dgm:t>
        <a:bodyPr/>
        <a:lstStyle/>
        <a:p>
          <a:endParaRPr lang="ru-RU"/>
        </a:p>
      </dgm:t>
    </dgm:pt>
    <dgm:pt modelId="{E546C327-114E-4648-B9D6-A66A11D5BD97}" type="pres">
      <dgm:prSet presAssocID="{EEDD9BC1-9882-4965-9DB3-060E9EFCCD27}" presName="thinLine2b" presStyleLbl="callout" presStyleIdx="3" presStyleCnt="12" custLinFactY="-77614" custLinFactNeighborX="-1240" custLinFactNeighborY="-100000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6E5B9762-9199-4E91-B5B8-896FAB3809AD}" type="pres">
      <dgm:prSet presAssocID="{EEDD9BC1-9882-4965-9DB3-060E9EFCCD27}" presName="vertSpace2b" presStyleCnt="0"/>
      <dgm:spPr/>
      <dgm:t>
        <a:bodyPr/>
        <a:lstStyle/>
        <a:p>
          <a:endParaRPr lang="ru-RU"/>
        </a:p>
      </dgm:t>
    </dgm:pt>
    <dgm:pt modelId="{3FBC3505-6443-4C85-A9C2-FAD7F84E9AF4}" type="pres">
      <dgm:prSet presAssocID="{D1E35C61-1054-4241-95C6-F6D98ED5B78B}" presName="horz2" presStyleCnt="0"/>
      <dgm:spPr/>
      <dgm:t>
        <a:bodyPr/>
        <a:lstStyle/>
        <a:p>
          <a:endParaRPr lang="ru-RU"/>
        </a:p>
      </dgm:t>
    </dgm:pt>
    <dgm:pt modelId="{8883791B-11CE-41EC-A511-A892EAEF4B04}" type="pres">
      <dgm:prSet presAssocID="{D1E35C61-1054-4241-95C6-F6D98ED5B78B}" presName="horzSpace2" presStyleCnt="0"/>
      <dgm:spPr/>
      <dgm:t>
        <a:bodyPr/>
        <a:lstStyle/>
        <a:p>
          <a:endParaRPr lang="ru-RU"/>
        </a:p>
      </dgm:t>
    </dgm:pt>
    <dgm:pt modelId="{0ECE827B-A689-4380-88B0-CC2546003E3E}" type="pres">
      <dgm:prSet presAssocID="{D1E35C61-1054-4241-95C6-F6D98ED5B78B}" presName="tx2" presStyleLbl="revTx" presStyleIdx="6" presStyleCnt="18" custFlipVert="1" custScaleY="850431" custLinFactY="1100000" custLinFactNeighborX="-1722" custLinFactNeighborY="1148889"/>
      <dgm:spPr/>
      <dgm:t>
        <a:bodyPr/>
        <a:lstStyle/>
        <a:p>
          <a:endParaRPr lang="ru-RU"/>
        </a:p>
      </dgm:t>
    </dgm:pt>
    <dgm:pt modelId="{082D9451-D15F-4961-B568-6FA43BE338F4}" type="pres">
      <dgm:prSet presAssocID="{D1E35C61-1054-4241-95C6-F6D98ED5B78B}" presName="vert2" presStyleCnt="0"/>
      <dgm:spPr/>
      <dgm:t>
        <a:bodyPr/>
        <a:lstStyle/>
        <a:p>
          <a:endParaRPr lang="ru-RU"/>
        </a:p>
      </dgm:t>
    </dgm:pt>
    <dgm:pt modelId="{37A723CD-9578-427E-A156-60CCD6B5E5CE}" type="pres">
      <dgm:prSet presAssocID="{D1E35C61-1054-4241-95C6-F6D98ED5B78B}" presName="thinLine2b" presStyleLbl="callout" presStyleIdx="4" presStyleCnt="12" custLinFactY="1785941" custLinFactNeighborX="327" custLinFactNeighborY="1800000"/>
      <dgm:spPr>
        <a:ln>
          <a:noFill/>
        </a:ln>
      </dgm:spPr>
      <dgm:t>
        <a:bodyPr/>
        <a:lstStyle/>
        <a:p>
          <a:endParaRPr lang="ru-RU"/>
        </a:p>
      </dgm:t>
    </dgm:pt>
    <dgm:pt modelId="{A6DF96AB-9DB4-4BA8-A1AE-860EB18C2CD9}" type="pres">
      <dgm:prSet presAssocID="{D1E35C61-1054-4241-95C6-F6D98ED5B78B}" presName="vertSpace2b" presStyleCnt="0"/>
      <dgm:spPr/>
      <dgm:t>
        <a:bodyPr/>
        <a:lstStyle/>
        <a:p>
          <a:endParaRPr lang="ru-RU"/>
        </a:p>
      </dgm:t>
    </dgm:pt>
    <dgm:pt modelId="{8FB3BB9B-0133-48C8-96E5-376A8B5D4CDD}" type="pres">
      <dgm:prSet presAssocID="{F9365A92-3451-4C04-8182-7987C8BE541C}" presName="thickLine" presStyleLbl="alignNode1" presStyleIdx="2" presStyleCnt="6" custLinFactNeighborY="-76198"/>
      <dgm:spPr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CDD97E6C-F1F1-4C31-BE23-A7A9C307A436}" type="pres">
      <dgm:prSet presAssocID="{F9365A92-3451-4C04-8182-7987C8BE541C}" presName="horz1" presStyleCnt="0"/>
      <dgm:spPr/>
      <dgm:t>
        <a:bodyPr/>
        <a:lstStyle/>
        <a:p>
          <a:endParaRPr lang="ru-RU"/>
        </a:p>
      </dgm:t>
    </dgm:pt>
    <dgm:pt modelId="{2122A974-450D-44D3-9ABD-4145959C268A}" type="pres">
      <dgm:prSet presAssocID="{F9365A92-3451-4C04-8182-7987C8BE541C}" presName="tx1" presStyleLbl="revTx" presStyleIdx="7" presStyleCnt="18" custScaleX="151954" custScaleY="145621" custLinFactY="-3158" custLinFactNeighborX="357" custLinFactNeighborY="-100000"/>
      <dgm:spPr/>
      <dgm:t>
        <a:bodyPr/>
        <a:lstStyle/>
        <a:p>
          <a:endParaRPr lang="ru-RU"/>
        </a:p>
      </dgm:t>
    </dgm:pt>
    <dgm:pt modelId="{1376F019-4A68-45D5-9D0A-0BE5773341AD}" type="pres">
      <dgm:prSet presAssocID="{F9365A92-3451-4C04-8182-7987C8BE541C}" presName="vert1" presStyleCnt="0"/>
      <dgm:spPr/>
      <dgm:t>
        <a:bodyPr/>
        <a:lstStyle/>
        <a:p>
          <a:endParaRPr lang="ru-RU"/>
        </a:p>
      </dgm:t>
    </dgm:pt>
    <dgm:pt modelId="{A9EDAF3E-75E6-4393-AEB3-50A04CDDBC19}" type="pres">
      <dgm:prSet presAssocID="{94ADBD43-D5C8-49C7-B9AF-3767391C01D8}" presName="vertSpace2a" presStyleCnt="0"/>
      <dgm:spPr/>
      <dgm:t>
        <a:bodyPr/>
        <a:lstStyle/>
        <a:p>
          <a:endParaRPr lang="ru-RU"/>
        </a:p>
      </dgm:t>
    </dgm:pt>
    <dgm:pt modelId="{BE56B42B-E24C-417E-A024-9816D9A1E5B2}" type="pres">
      <dgm:prSet presAssocID="{94ADBD43-D5C8-49C7-B9AF-3767391C01D8}" presName="horz2" presStyleCnt="0"/>
      <dgm:spPr/>
      <dgm:t>
        <a:bodyPr/>
        <a:lstStyle/>
        <a:p>
          <a:endParaRPr lang="ru-RU"/>
        </a:p>
      </dgm:t>
    </dgm:pt>
    <dgm:pt modelId="{CAE558C3-C502-4E13-BDDF-CCD57E4AB60E}" type="pres">
      <dgm:prSet presAssocID="{94ADBD43-D5C8-49C7-B9AF-3767391C01D8}" presName="horzSpace2" presStyleCnt="0"/>
      <dgm:spPr/>
      <dgm:t>
        <a:bodyPr/>
        <a:lstStyle/>
        <a:p>
          <a:endParaRPr lang="ru-RU"/>
        </a:p>
      </dgm:t>
    </dgm:pt>
    <dgm:pt modelId="{1E352F5A-4D64-4127-8A54-297D32A85481}" type="pres">
      <dgm:prSet presAssocID="{94ADBD43-D5C8-49C7-B9AF-3767391C01D8}" presName="tx2" presStyleLbl="revTx" presStyleIdx="8" presStyleCnt="18" custScaleX="103191" custScaleY="815912" custLinFactNeighborX="-3343" custLinFactNeighborY="-50647"/>
      <dgm:spPr/>
      <dgm:t>
        <a:bodyPr/>
        <a:lstStyle/>
        <a:p>
          <a:endParaRPr lang="ru-RU"/>
        </a:p>
      </dgm:t>
    </dgm:pt>
    <dgm:pt modelId="{2AE70397-8C3B-42D8-B7A0-E65EC26BEEBB}" type="pres">
      <dgm:prSet presAssocID="{94ADBD43-D5C8-49C7-B9AF-3767391C01D8}" presName="vert2" presStyleCnt="0"/>
      <dgm:spPr/>
      <dgm:t>
        <a:bodyPr/>
        <a:lstStyle/>
        <a:p>
          <a:endParaRPr lang="ru-RU"/>
        </a:p>
      </dgm:t>
    </dgm:pt>
    <dgm:pt modelId="{B7B67395-2C87-4942-939F-835B01485CFE}" type="pres">
      <dgm:prSet presAssocID="{94ADBD43-D5C8-49C7-B9AF-3767391C01D8}" presName="thinLine2b" presStyleLbl="callout" presStyleIdx="5" presStyleCnt="12" custLinFactY="-477061" custLinFactNeighborX="-218" custLinFactNeighborY="-500000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864D0D7-9993-4118-AE5E-4D9C7AD54D07}" type="pres">
      <dgm:prSet presAssocID="{94ADBD43-D5C8-49C7-B9AF-3767391C01D8}" presName="vertSpace2b" presStyleCnt="0"/>
      <dgm:spPr/>
      <dgm:t>
        <a:bodyPr/>
        <a:lstStyle/>
        <a:p>
          <a:endParaRPr lang="ru-RU"/>
        </a:p>
      </dgm:t>
    </dgm:pt>
    <dgm:pt modelId="{CF5076F3-7B98-4635-B527-C4CAE457FAA9}" type="pres">
      <dgm:prSet presAssocID="{C8FC744D-FB3C-45AE-816A-CBEF420DBDDC}" presName="horz2" presStyleCnt="0"/>
      <dgm:spPr/>
      <dgm:t>
        <a:bodyPr/>
        <a:lstStyle/>
        <a:p>
          <a:endParaRPr lang="ru-RU"/>
        </a:p>
      </dgm:t>
    </dgm:pt>
    <dgm:pt modelId="{2209C85B-BF36-454F-B5B1-81FB36AD0E21}" type="pres">
      <dgm:prSet presAssocID="{C8FC744D-FB3C-45AE-816A-CBEF420DBDDC}" presName="horzSpace2" presStyleCnt="0"/>
      <dgm:spPr/>
      <dgm:t>
        <a:bodyPr/>
        <a:lstStyle/>
        <a:p>
          <a:endParaRPr lang="ru-RU"/>
        </a:p>
      </dgm:t>
    </dgm:pt>
    <dgm:pt modelId="{CB767890-1EC2-4185-AA23-B05B926D99ED}" type="pres">
      <dgm:prSet presAssocID="{C8FC744D-FB3C-45AE-816A-CBEF420DBDDC}" presName="tx2" presStyleLbl="revTx" presStyleIdx="9" presStyleCnt="18" custScaleX="99572" custScaleY="2000000" custLinFactY="-1000000" custLinFactNeighborX="1124" custLinFactNeighborY="-1035242"/>
      <dgm:spPr/>
      <dgm:t>
        <a:bodyPr/>
        <a:lstStyle/>
        <a:p>
          <a:endParaRPr lang="ru-RU"/>
        </a:p>
      </dgm:t>
    </dgm:pt>
    <dgm:pt modelId="{2465C2B8-3142-4B81-83A6-E55A2E3057DE}" type="pres">
      <dgm:prSet presAssocID="{C8FC744D-FB3C-45AE-816A-CBEF420DBDDC}" presName="vert2" presStyleCnt="0"/>
      <dgm:spPr/>
      <dgm:t>
        <a:bodyPr/>
        <a:lstStyle/>
        <a:p>
          <a:endParaRPr lang="ru-RU"/>
        </a:p>
      </dgm:t>
    </dgm:pt>
    <dgm:pt modelId="{01836A98-F09A-4634-A084-9E6FB6A5AA12}" type="pres">
      <dgm:prSet presAssocID="{C8FC744D-FB3C-45AE-816A-CBEF420DBDDC}" presName="thinLine2b" presStyleLbl="callout" presStyleIdx="6" presStyleCnt="12" custLinFactY="2494682" custLinFactNeighborX="3915" custLinFactNeighborY="2500000"/>
      <dgm:spPr>
        <a:ln>
          <a:noFill/>
        </a:ln>
      </dgm:spPr>
      <dgm:t>
        <a:bodyPr/>
        <a:lstStyle/>
        <a:p>
          <a:endParaRPr lang="ru-RU"/>
        </a:p>
      </dgm:t>
    </dgm:pt>
    <dgm:pt modelId="{40F7CF0F-97B1-4705-B9C1-EB7A64971522}" type="pres">
      <dgm:prSet presAssocID="{C8FC744D-FB3C-45AE-816A-CBEF420DBDDC}" presName="vertSpace2b" presStyleCnt="0"/>
      <dgm:spPr/>
      <dgm:t>
        <a:bodyPr/>
        <a:lstStyle/>
        <a:p>
          <a:endParaRPr lang="ru-RU"/>
        </a:p>
      </dgm:t>
    </dgm:pt>
    <dgm:pt modelId="{A89CF68A-0B16-4FFA-B589-2FC40D381441}" type="pres">
      <dgm:prSet presAssocID="{04DDD9CC-5E63-4B92-B17B-3A1C23E8FE12}" presName="horz2" presStyleCnt="0"/>
      <dgm:spPr/>
      <dgm:t>
        <a:bodyPr/>
        <a:lstStyle/>
        <a:p>
          <a:endParaRPr lang="ru-RU"/>
        </a:p>
      </dgm:t>
    </dgm:pt>
    <dgm:pt modelId="{914F7F0B-A9EB-4401-BCD3-B091CD86C072}" type="pres">
      <dgm:prSet presAssocID="{04DDD9CC-5E63-4B92-B17B-3A1C23E8FE12}" presName="horzSpace2" presStyleCnt="0"/>
      <dgm:spPr/>
      <dgm:t>
        <a:bodyPr/>
        <a:lstStyle/>
        <a:p>
          <a:endParaRPr lang="ru-RU"/>
        </a:p>
      </dgm:t>
    </dgm:pt>
    <dgm:pt modelId="{EA3673A8-B024-4BE7-82E1-D9B80D116F7C}" type="pres">
      <dgm:prSet presAssocID="{04DDD9CC-5E63-4B92-B17B-3A1C23E8FE12}" presName="tx2" presStyleLbl="revTx" presStyleIdx="10" presStyleCnt="18" custScaleX="123913" custScaleY="2000000" custLinFactY="-3500000" custLinFactNeighborX="-2746" custLinFactNeighborY="-3562581"/>
      <dgm:spPr/>
      <dgm:t>
        <a:bodyPr/>
        <a:lstStyle/>
        <a:p>
          <a:endParaRPr lang="ru-RU"/>
        </a:p>
      </dgm:t>
    </dgm:pt>
    <dgm:pt modelId="{2DD71E0D-F6B8-48F4-A474-D259C38798F4}" type="pres">
      <dgm:prSet presAssocID="{04DDD9CC-5E63-4B92-B17B-3A1C23E8FE12}" presName="vert2" presStyleCnt="0"/>
      <dgm:spPr/>
      <dgm:t>
        <a:bodyPr/>
        <a:lstStyle/>
        <a:p>
          <a:endParaRPr lang="ru-RU"/>
        </a:p>
      </dgm:t>
    </dgm:pt>
    <dgm:pt modelId="{1B7AAA18-B207-44AA-969B-3EAFDDD09AF1}" type="pres">
      <dgm:prSet presAssocID="{04DDD9CC-5E63-4B92-B17B-3A1C23E8FE12}" presName="thinLine2b" presStyleLbl="callout" presStyleIdx="7" presStyleCnt="12" custLinFactY="-580073" custLinFactNeighborX="3136" custLinFactNeighborY="-600000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6624B26-9EE3-4B32-B99B-0D02BB6F0704}" type="pres">
      <dgm:prSet presAssocID="{04DDD9CC-5E63-4B92-B17B-3A1C23E8FE12}" presName="vertSpace2b" presStyleCnt="0"/>
      <dgm:spPr/>
      <dgm:t>
        <a:bodyPr/>
        <a:lstStyle/>
        <a:p>
          <a:endParaRPr lang="ru-RU"/>
        </a:p>
      </dgm:t>
    </dgm:pt>
    <dgm:pt modelId="{A4AEB5FA-7099-42A1-B27E-528ED6A34940}" type="pres">
      <dgm:prSet presAssocID="{78B49C42-2D6A-4DB2-B832-33669C357F04}" presName="horz2" presStyleCnt="0"/>
      <dgm:spPr/>
      <dgm:t>
        <a:bodyPr/>
        <a:lstStyle/>
        <a:p>
          <a:endParaRPr lang="ru-RU"/>
        </a:p>
      </dgm:t>
    </dgm:pt>
    <dgm:pt modelId="{D6D8005E-55CB-4BE1-BF13-3A77B17F9969}" type="pres">
      <dgm:prSet presAssocID="{78B49C42-2D6A-4DB2-B832-33669C357F04}" presName="horzSpace2" presStyleCnt="0"/>
      <dgm:spPr/>
      <dgm:t>
        <a:bodyPr/>
        <a:lstStyle/>
        <a:p>
          <a:endParaRPr lang="ru-RU"/>
        </a:p>
      </dgm:t>
    </dgm:pt>
    <dgm:pt modelId="{90FE1894-8DEC-4974-94AC-9E69CFCD5FE9}" type="pres">
      <dgm:prSet presAssocID="{78B49C42-2D6A-4DB2-B832-33669C357F04}" presName="tx2" presStyleLbl="revTx" presStyleIdx="11" presStyleCnt="18" custLinFactY="-94158" custLinFactNeighborX="-1857" custLinFactNeighborY="-100000"/>
      <dgm:spPr/>
      <dgm:t>
        <a:bodyPr/>
        <a:lstStyle/>
        <a:p>
          <a:endParaRPr lang="ru-RU"/>
        </a:p>
      </dgm:t>
    </dgm:pt>
    <dgm:pt modelId="{D813E688-4C79-4A39-8397-D2233E134538}" type="pres">
      <dgm:prSet presAssocID="{78B49C42-2D6A-4DB2-B832-33669C357F04}" presName="vert2" presStyleCnt="0"/>
      <dgm:spPr/>
      <dgm:t>
        <a:bodyPr/>
        <a:lstStyle/>
        <a:p>
          <a:endParaRPr lang="ru-RU"/>
        </a:p>
      </dgm:t>
    </dgm:pt>
    <dgm:pt modelId="{EF47DC3D-A417-4238-A8DC-6C1B01D69E0C}" type="pres">
      <dgm:prSet presAssocID="{78B49C42-2D6A-4DB2-B832-33669C357F04}" presName="thinLine2b" presStyleLbl="callout" presStyleIdx="8" presStyleCnt="12" custLinFactY="264383" custLinFactNeighborX="7192" custLinFactNeighborY="300000"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95E456F-0013-4334-8C04-7AFF4F8F999F}" type="pres">
      <dgm:prSet presAssocID="{78B49C42-2D6A-4DB2-B832-33669C357F04}" presName="vertSpace2b" presStyleCnt="0"/>
      <dgm:spPr/>
      <dgm:t>
        <a:bodyPr/>
        <a:lstStyle/>
        <a:p>
          <a:endParaRPr lang="ru-RU"/>
        </a:p>
      </dgm:t>
    </dgm:pt>
    <dgm:pt modelId="{835DFCB6-C390-4A7A-A11A-F1676C640AE1}" type="pres">
      <dgm:prSet presAssocID="{B14712F1-3C40-480F-AEE4-BE69E8D977A7}" presName="thickLine" presStyleLbl="alignNode1" presStyleIdx="3" presStyleCnt="6" custLinFactY="-100000" custLinFactNeighborY="-140002"/>
      <dgm:spPr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75CB8504-B8A3-4CFE-8768-4144FF80A300}" type="pres">
      <dgm:prSet presAssocID="{B14712F1-3C40-480F-AEE4-BE69E8D977A7}" presName="horz1" presStyleCnt="0"/>
      <dgm:spPr/>
      <dgm:t>
        <a:bodyPr/>
        <a:lstStyle/>
        <a:p>
          <a:endParaRPr lang="ru-RU"/>
        </a:p>
      </dgm:t>
    </dgm:pt>
    <dgm:pt modelId="{BC2EA193-31E7-4A12-B92C-5F1018BAF1E6}" type="pres">
      <dgm:prSet presAssocID="{B14712F1-3C40-480F-AEE4-BE69E8D977A7}" presName="tx1" presStyleLbl="revTx" presStyleIdx="12" presStyleCnt="18" custScaleX="157697" custScaleY="92584" custLinFactY="-36010" custLinFactNeighborX="-3323" custLinFactNeighborY="-100000"/>
      <dgm:spPr/>
      <dgm:t>
        <a:bodyPr/>
        <a:lstStyle/>
        <a:p>
          <a:endParaRPr lang="ru-RU"/>
        </a:p>
      </dgm:t>
    </dgm:pt>
    <dgm:pt modelId="{B15C171F-A421-4956-A141-1E49B36D30D1}" type="pres">
      <dgm:prSet presAssocID="{B14712F1-3C40-480F-AEE4-BE69E8D977A7}" presName="vert1" presStyleCnt="0"/>
      <dgm:spPr/>
      <dgm:t>
        <a:bodyPr/>
        <a:lstStyle/>
        <a:p>
          <a:endParaRPr lang="ru-RU"/>
        </a:p>
      </dgm:t>
    </dgm:pt>
    <dgm:pt modelId="{7FDB7ED7-3D56-41F7-A9CE-6319F41CE621}" type="pres">
      <dgm:prSet presAssocID="{39CF6C1F-43AD-4C8B-8929-CDE9F779EAE6}" presName="vertSpace2a" presStyleCnt="0"/>
      <dgm:spPr/>
      <dgm:t>
        <a:bodyPr/>
        <a:lstStyle/>
        <a:p>
          <a:endParaRPr lang="ru-RU"/>
        </a:p>
      </dgm:t>
    </dgm:pt>
    <dgm:pt modelId="{14213FEE-BA6F-4BFC-872E-1B5553C610A7}" type="pres">
      <dgm:prSet presAssocID="{39CF6C1F-43AD-4C8B-8929-CDE9F779EAE6}" presName="horz2" presStyleCnt="0"/>
      <dgm:spPr/>
      <dgm:t>
        <a:bodyPr/>
        <a:lstStyle/>
        <a:p>
          <a:endParaRPr lang="ru-RU"/>
        </a:p>
      </dgm:t>
    </dgm:pt>
    <dgm:pt modelId="{D93848AB-C3E0-4EB1-9141-B11583F6C419}" type="pres">
      <dgm:prSet presAssocID="{39CF6C1F-43AD-4C8B-8929-CDE9F779EAE6}" presName="horzSpace2" presStyleCnt="0"/>
      <dgm:spPr/>
      <dgm:t>
        <a:bodyPr/>
        <a:lstStyle/>
        <a:p>
          <a:endParaRPr lang="ru-RU"/>
        </a:p>
      </dgm:t>
    </dgm:pt>
    <dgm:pt modelId="{6238B26E-2A9D-42AC-A63C-94065B7DB9FC}" type="pres">
      <dgm:prSet presAssocID="{39CF6C1F-43AD-4C8B-8929-CDE9F779EAE6}" presName="tx2" presStyleLbl="revTx" presStyleIdx="13" presStyleCnt="18" custScaleX="98292" custScaleY="101724" custLinFactY="-66978" custLinFactNeighborX="-944" custLinFactNeighborY="-100000"/>
      <dgm:spPr/>
      <dgm:t>
        <a:bodyPr/>
        <a:lstStyle/>
        <a:p>
          <a:endParaRPr lang="ru-RU"/>
        </a:p>
      </dgm:t>
    </dgm:pt>
    <dgm:pt modelId="{08872128-06AB-4920-B15F-8F3E939B0DAB}" type="pres">
      <dgm:prSet presAssocID="{39CF6C1F-43AD-4C8B-8929-CDE9F779EAE6}" presName="vert2" presStyleCnt="0"/>
      <dgm:spPr/>
      <dgm:t>
        <a:bodyPr/>
        <a:lstStyle/>
        <a:p>
          <a:endParaRPr lang="ru-RU"/>
        </a:p>
      </dgm:t>
    </dgm:pt>
    <dgm:pt modelId="{533B740A-AA7B-4DF3-9908-4D1A839553D6}" type="pres">
      <dgm:prSet presAssocID="{39CF6C1F-43AD-4C8B-8929-CDE9F779EAE6}" presName="thinLine2b" presStyleLbl="callout" presStyleIdx="9" presStyleCnt="12" custFlipVert="0" custSzY="45720" custScaleX="102789" custLinFactY="-2722870" custLinFactNeighborX="-3197" custLinFactNeighborY="-2800000"/>
      <dgm:spPr>
        <a:ln>
          <a:noFill/>
        </a:ln>
      </dgm:spPr>
      <dgm:t>
        <a:bodyPr/>
        <a:lstStyle/>
        <a:p>
          <a:endParaRPr lang="ru-RU"/>
        </a:p>
      </dgm:t>
    </dgm:pt>
    <dgm:pt modelId="{D0240B2B-C3B1-4927-9C61-9E75E23BD646}" type="pres">
      <dgm:prSet presAssocID="{39CF6C1F-43AD-4C8B-8929-CDE9F779EAE6}" presName="vertSpace2b" presStyleCnt="0"/>
      <dgm:spPr/>
      <dgm:t>
        <a:bodyPr/>
        <a:lstStyle/>
        <a:p>
          <a:endParaRPr lang="ru-RU"/>
        </a:p>
      </dgm:t>
    </dgm:pt>
    <dgm:pt modelId="{9E5C641E-F6D6-4815-BA77-61B0E0AAE66E}" type="pres">
      <dgm:prSet presAssocID="{7A89C1A0-372F-4DD3-8902-4EDDEA562820}" presName="thickLine" presStyleLbl="alignNode1" presStyleIdx="4" presStyleCnt="6" custLinFactY="-100000" custLinFactNeighborY="-144375"/>
      <dgm:spPr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78B43D0A-9683-49DB-97DA-9D167F4C4317}" type="pres">
      <dgm:prSet presAssocID="{7A89C1A0-372F-4DD3-8902-4EDDEA562820}" presName="horz1" presStyleCnt="0"/>
      <dgm:spPr/>
      <dgm:t>
        <a:bodyPr/>
        <a:lstStyle/>
        <a:p>
          <a:endParaRPr lang="ru-RU"/>
        </a:p>
      </dgm:t>
    </dgm:pt>
    <dgm:pt modelId="{7FAF6212-057E-4FC6-9F3A-0BB3B0694470}" type="pres">
      <dgm:prSet presAssocID="{7A89C1A0-372F-4DD3-8902-4EDDEA562820}" presName="tx1" presStyleLbl="revTx" presStyleIdx="14" presStyleCnt="18" custScaleX="183800" custScaleY="78070" custLinFactY="-41679" custLinFactNeighborX="553" custLinFactNeighborY="-100000"/>
      <dgm:spPr/>
      <dgm:t>
        <a:bodyPr/>
        <a:lstStyle/>
        <a:p>
          <a:endParaRPr lang="ru-RU"/>
        </a:p>
      </dgm:t>
    </dgm:pt>
    <dgm:pt modelId="{545BCFC3-1D21-4991-B917-5D49CE2751E2}" type="pres">
      <dgm:prSet presAssocID="{7A89C1A0-372F-4DD3-8902-4EDDEA562820}" presName="vert1" presStyleCnt="0"/>
      <dgm:spPr/>
      <dgm:t>
        <a:bodyPr/>
        <a:lstStyle/>
        <a:p>
          <a:endParaRPr lang="ru-RU"/>
        </a:p>
      </dgm:t>
    </dgm:pt>
    <dgm:pt modelId="{091EC13B-D536-4C5D-B521-CFB1B3CF62C8}" type="pres">
      <dgm:prSet presAssocID="{BA2EAB08-E511-4546-90AC-4BEBBA7331F0}" presName="vertSpace2a" presStyleCnt="0"/>
      <dgm:spPr/>
      <dgm:t>
        <a:bodyPr/>
        <a:lstStyle/>
        <a:p>
          <a:endParaRPr lang="ru-RU"/>
        </a:p>
      </dgm:t>
    </dgm:pt>
    <dgm:pt modelId="{D1755FD0-2198-48AE-9964-300FFECE7C1E}" type="pres">
      <dgm:prSet presAssocID="{BA2EAB08-E511-4546-90AC-4BEBBA7331F0}" presName="horz2" presStyleCnt="0"/>
      <dgm:spPr/>
      <dgm:t>
        <a:bodyPr/>
        <a:lstStyle/>
        <a:p>
          <a:endParaRPr lang="ru-RU"/>
        </a:p>
      </dgm:t>
    </dgm:pt>
    <dgm:pt modelId="{39D82A84-8E16-41E1-95B3-970BB1D6F3B7}" type="pres">
      <dgm:prSet presAssocID="{BA2EAB08-E511-4546-90AC-4BEBBA7331F0}" presName="horzSpace2" presStyleCnt="0"/>
      <dgm:spPr/>
      <dgm:t>
        <a:bodyPr/>
        <a:lstStyle/>
        <a:p>
          <a:endParaRPr lang="ru-RU"/>
        </a:p>
      </dgm:t>
    </dgm:pt>
    <dgm:pt modelId="{2B431203-36F8-4B80-913C-A9C328B8AE9B}" type="pres">
      <dgm:prSet presAssocID="{BA2EAB08-E511-4546-90AC-4BEBBA7331F0}" presName="tx2" presStyleLbl="revTx" presStyleIdx="15" presStyleCnt="18" custScaleX="115939" custLinFactY="-41696" custLinFactNeighborX="-1097" custLinFactNeighborY="-100000"/>
      <dgm:spPr/>
      <dgm:t>
        <a:bodyPr/>
        <a:lstStyle/>
        <a:p>
          <a:endParaRPr lang="ru-RU"/>
        </a:p>
      </dgm:t>
    </dgm:pt>
    <dgm:pt modelId="{28A8F0CA-A4EB-4698-B540-CE286FA57E6C}" type="pres">
      <dgm:prSet presAssocID="{BA2EAB08-E511-4546-90AC-4BEBBA7331F0}" presName="vert2" presStyleCnt="0"/>
      <dgm:spPr/>
      <dgm:t>
        <a:bodyPr/>
        <a:lstStyle/>
        <a:p>
          <a:endParaRPr lang="ru-RU"/>
        </a:p>
      </dgm:t>
    </dgm:pt>
    <dgm:pt modelId="{C2B6E98A-D0AD-4900-9450-CE10399E60E8}" type="pres">
      <dgm:prSet presAssocID="{BA2EAB08-E511-4546-90AC-4BEBBA7331F0}" presName="thinLine2b" presStyleLbl="callout" presStyleIdx="10" presStyleCnt="12" custLinFactY="-100876" custLinFactNeighborX="4635" custLinFactNeighborY="-200000"/>
      <dgm:spPr>
        <a:ln>
          <a:noFill/>
        </a:ln>
      </dgm:spPr>
      <dgm:t>
        <a:bodyPr/>
        <a:lstStyle/>
        <a:p>
          <a:endParaRPr lang="ru-RU"/>
        </a:p>
      </dgm:t>
    </dgm:pt>
    <dgm:pt modelId="{9F912DE2-4AF9-4829-AF3E-1486922B91A3}" type="pres">
      <dgm:prSet presAssocID="{BA2EAB08-E511-4546-90AC-4BEBBA7331F0}" presName="vertSpace2b" presStyleCnt="0"/>
      <dgm:spPr/>
      <dgm:t>
        <a:bodyPr/>
        <a:lstStyle/>
        <a:p>
          <a:endParaRPr lang="ru-RU"/>
        </a:p>
      </dgm:t>
    </dgm:pt>
    <dgm:pt modelId="{B252B424-761F-4747-8E7B-469E854C66BF}" type="pres">
      <dgm:prSet presAssocID="{3EC05BD6-E1A4-442C-B155-0FF25FD99311}" presName="thickLine" presStyleLbl="alignNode1" presStyleIdx="5" presStyleCnt="6" custLinFactY="-100000" custLinFactNeighborY="-109816"/>
      <dgm:spPr>
        <a:ln>
          <a:solidFill>
            <a:srgbClr val="008080"/>
          </a:solidFill>
        </a:ln>
      </dgm:spPr>
      <dgm:t>
        <a:bodyPr/>
        <a:lstStyle/>
        <a:p>
          <a:endParaRPr lang="ru-RU"/>
        </a:p>
      </dgm:t>
    </dgm:pt>
    <dgm:pt modelId="{A4B155DB-03AD-4486-9B5F-DDE4E54D62B8}" type="pres">
      <dgm:prSet presAssocID="{3EC05BD6-E1A4-442C-B155-0FF25FD99311}" presName="horz1" presStyleCnt="0"/>
      <dgm:spPr/>
      <dgm:t>
        <a:bodyPr/>
        <a:lstStyle/>
        <a:p>
          <a:endParaRPr lang="ru-RU"/>
        </a:p>
      </dgm:t>
    </dgm:pt>
    <dgm:pt modelId="{F43EE8ED-A795-40DA-97B9-C85761D10DDC}" type="pres">
      <dgm:prSet presAssocID="{3EC05BD6-E1A4-442C-B155-0FF25FD99311}" presName="tx1" presStyleLbl="revTx" presStyleIdx="16" presStyleCnt="18" custScaleX="146732" custLinFactY="-13420" custLinFactNeighborX="1640" custLinFactNeighborY="-100000"/>
      <dgm:spPr/>
      <dgm:t>
        <a:bodyPr/>
        <a:lstStyle/>
        <a:p>
          <a:endParaRPr lang="ru-RU"/>
        </a:p>
      </dgm:t>
    </dgm:pt>
    <dgm:pt modelId="{A270D525-AE7D-49F6-B682-225FC6EA46EE}" type="pres">
      <dgm:prSet presAssocID="{3EC05BD6-E1A4-442C-B155-0FF25FD99311}" presName="vert1" presStyleCnt="0"/>
      <dgm:spPr/>
      <dgm:t>
        <a:bodyPr/>
        <a:lstStyle/>
        <a:p>
          <a:endParaRPr lang="ru-RU"/>
        </a:p>
      </dgm:t>
    </dgm:pt>
    <dgm:pt modelId="{F8795593-E2C4-407D-8F2E-918704E0EF43}" type="pres">
      <dgm:prSet presAssocID="{61E74029-1F15-4112-A4D8-C0D64B5CCCF9}" presName="vertSpace2a" presStyleCnt="0"/>
      <dgm:spPr/>
      <dgm:t>
        <a:bodyPr/>
        <a:lstStyle/>
        <a:p>
          <a:endParaRPr lang="ru-RU"/>
        </a:p>
      </dgm:t>
    </dgm:pt>
    <dgm:pt modelId="{4BD3BC44-77D1-44F2-9FED-A40A94754F1C}" type="pres">
      <dgm:prSet presAssocID="{61E74029-1F15-4112-A4D8-C0D64B5CCCF9}" presName="horz2" presStyleCnt="0"/>
      <dgm:spPr/>
      <dgm:t>
        <a:bodyPr/>
        <a:lstStyle/>
        <a:p>
          <a:endParaRPr lang="ru-RU"/>
        </a:p>
      </dgm:t>
    </dgm:pt>
    <dgm:pt modelId="{1FFD3B1E-294C-4A9A-90C4-CC5F8E48B3FE}" type="pres">
      <dgm:prSet presAssocID="{61E74029-1F15-4112-A4D8-C0D64B5CCCF9}" presName="horzSpace2" presStyleCnt="0"/>
      <dgm:spPr/>
      <dgm:t>
        <a:bodyPr/>
        <a:lstStyle/>
        <a:p>
          <a:endParaRPr lang="ru-RU"/>
        </a:p>
      </dgm:t>
    </dgm:pt>
    <dgm:pt modelId="{225E377C-DF66-4AEF-9F9A-5ADC8D94094D}" type="pres">
      <dgm:prSet presAssocID="{61E74029-1F15-4112-A4D8-C0D64B5CCCF9}" presName="tx2" presStyleLbl="revTx" presStyleIdx="17" presStyleCnt="18" custScaleX="88684" custScaleY="52071" custLinFactY="-9890" custLinFactNeighborX="2848" custLinFactNeighborY="-100000"/>
      <dgm:spPr/>
      <dgm:t>
        <a:bodyPr/>
        <a:lstStyle/>
        <a:p>
          <a:endParaRPr lang="ru-RU"/>
        </a:p>
      </dgm:t>
    </dgm:pt>
    <dgm:pt modelId="{15F1DE98-370F-45D8-AF47-8CAB4016C777}" type="pres">
      <dgm:prSet presAssocID="{61E74029-1F15-4112-A4D8-C0D64B5CCCF9}" presName="vert2" presStyleCnt="0"/>
      <dgm:spPr/>
      <dgm:t>
        <a:bodyPr/>
        <a:lstStyle/>
        <a:p>
          <a:endParaRPr lang="ru-RU"/>
        </a:p>
      </dgm:t>
    </dgm:pt>
    <dgm:pt modelId="{805F5F8A-1798-4DC5-8F36-D8AB4C1B2340}" type="pres">
      <dgm:prSet presAssocID="{61E74029-1F15-4112-A4D8-C0D64B5CCCF9}" presName="thinLine2b" presStyleLbl="callout" presStyleIdx="11" presStyleCnt="12" custLinFactY="-200000" custLinFactNeighborX="-476" custLinFactNeighborY="-203887"/>
      <dgm:spPr>
        <a:ln>
          <a:noFill/>
        </a:ln>
      </dgm:spPr>
      <dgm:t>
        <a:bodyPr/>
        <a:lstStyle/>
        <a:p>
          <a:endParaRPr lang="ru-RU"/>
        </a:p>
      </dgm:t>
    </dgm:pt>
    <dgm:pt modelId="{079B3535-1355-48DC-A63E-0E6AEBD21F80}" type="pres">
      <dgm:prSet presAssocID="{61E74029-1F15-4112-A4D8-C0D64B5CCCF9}" presName="vertSpace2b" presStyleCnt="0"/>
      <dgm:spPr/>
      <dgm:t>
        <a:bodyPr/>
        <a:lstStyle/>
        <a:p>
          <a:endParaRPr lang="ru-RU"/>
        </a:p>
      </dgm:t>
    </dgm:pt>
  </dgm:ptLst>
  <dgm:cxnLst>
    <dgm:cxn modelId="{AF7AFAB2-C3F4-4074-B216-F60D08053DF4}" type="presOf" srcId="{B14712F1-3C40-480F-AEE4-BE69E8D977A7}" destId="{BC2EA193-31E7-4A12-B92C-5F1018BAF1E6}" srcOrd="0" destOrd="0" presId="urn:microsoft.com/office/officeart/2008/layout/LinedList"/>
    <dgm:cxn modelId="{2FD3FCF5-20E3-409B-8442-96ED8FC6826C}" srcId="{1F5DE953-8423-45C8-845F-589CBBA81B95}" destId="{F45795E1-5402-4B39-BC1E-CE2731DC226B}" srcOrd="0" destOrd="0" parTransId="{541B912F-4D9B-473E-80A1-249A6E632A4C}" sibTransId="{0CF46DEA-B5EF-48DF-90FD-60D3BD4F85A4}"/>
    <dgm:cxn modelId="{7FD03285-A5AB-4D4E-BF30-F88AA598FC26}" srcId="{1F5DE953-8423-45C8-845F-589CBBA81B95}" destId="{F9365A92-3451-4C04-8182-7987C8BE541C}" srcOrd="2" destOrd="0" parTransId="{879F4847-C041-45ED-B0C3-1F5F33805F32}" sibTransId="{716941A2-9DAD-4EE7-915F-17D1D231142A}"/>
    <dgm:cxn modelId="{8162BE25-E1E7-4CA5-9CD1-D72E2A31E175}" type="presOf" srcId="{78B49C42-2D6A-4DB2-B832-33669C357F04}" destId="{90FE1894-8DEC-4974-94AC-9E69CFCD5FE9}" srcOrd="0" destOrd="0" presId="urn:microsoft.com/office/officeart/2008/layout/LinedList"/>
    <dgm:cxn modelId="{AA47AB78-BBD3-40FD-90E0-4A69C3F4F9EC}" type="presOf" srcId="{EEDD9BC1-9882-4965-9DB3-060E9EFCCD27}" destId="{418BD4B2-0DDF-4358-907D-3D13638D787D}" srcOrd="0" destOrd="0" presId="urn:microsoft.com/office/officeart/2008/layout/LinedList"/>
    <dgm:cxn modelId="{44671E2E-19A0-4F00-B7D6-4A5EED0B40E9}" type="presOf" srcId="{A8B833A2-8256-42D0-9B74-6A80D4608CF5}" destId="{DC52FC4D-EC3C-463A-9577-E098D2B24467}" srcOrd="0" destOrd="0" presId="urn:microsoft.com/office/officeart/2008/layout/LinedList"/>
    <dgm:cxn modelId="{F659CC96-1F81-4F22-B285-CA969112ED7D}" srcId="{3EC05BD6-E1A4-442C-B155-0FF25FD99311}" destId="{61E74029-1F15-4112-A4D8-C0D64B5CCCF9}" srcOrd="0" destOrd="0" parTransId="{166E2E3E-249D-421D-B3A4-F1AA5AAA9329}" sibTransId="{94590BB9-C61D-412C-ACF7-483F18D868BB}"/>
    <dgm:cxn modelId="{D6AF6F9C-858C-4CD0-BFE1-A5376F0232B9}" srcId="{7A89C1A0-372F-4DD3-8902-4EDDEA562820}" destId="{BA2EAB08-E511-4546-90AC-4BEBBA7331F0}" srcOrd="0" destOrd="0" parTransId="{6579232E-93EC-4789-949D-9C29BFB1E9FC}" sibTransId="{494F3680-A484-4C8C-8266-85DD388F126A}"/>
    <dgm:cxn modelId="{ED667455-243C-475F-8AAB-C238C02AD08E}" type="presOf" srcId="{7A89C1A0-372F-4DD3-8902-4EDDEA562820}" destId="{7FAF6212-057E-4FC6-9F3A-0BB3B0694470}" srcOrd="0" destOrd="0" presId="urn:microsoft.com/office/officeart/2008/layout/LinedList"/>
    <dgm:cxn modelId="{8436C0D0-B6C7-4142-B1E0-EF2B535A6B9C}" srcId="{F9365A92-3451-4C04-8182-7987C8BE541C}" destId="{04DDD9CC-5E63-4B92-B17B-3A1C23E8FE12}" srcOrd="2" destOrd="0" parTransId="{6082CA67-1227-4F87-A21E-A98F2C7A80C7}" sibTransId="{7234F5FA-CC25-4E97-854F-87358FAB1164}"/>
    <dgm:cxn modelId="{508E591C-7125-4700-A96A-9C44111F68E4}" type="presOf" srcId="{3980DA7F-1235-4D23-BAD8-835308773745}" destId="{2BA9EBCC-E441-492B-BBDF-F07C2A497249}" srcOrd="0" destOrd="0" presId="urn:microsoft.com/office/officeart/2008/layout/LinedList"/>
    <dgm:cxn modelId="{615D000F-41A1-4A9A-B401-EA5FB2CFE691}" srcId="{F9365A92-3451-4C04-8182-7987C8BE541C}" destId="{C8FC744D-FB3C-45AE-816A-CBEF420DBDDC}" srcOrd="1" destOrd="0" parTransId="{7735B86F-59DA-4D43-8656-F40652C514A3}" sibTransId="{78A753EE-9925-4628-87FF-4E101A9E117E}"/>
    <dgm:cxn modelId="{645C88D3-47F7-4211-95AE-DCC3979C6B87}" srcId="{1F5DE953-8423-45C8-845F-589CBBA81B95}" destId="{7A89C1A0-372F-4DD3-8902-4EDDEA562820}" srcOrd="4" destOrd="0" parTransId="{5FED8C29-B45A-4F34-8080-62FBC753CDDF}" sibTransId="{7EFDCE33-B6A1-4C6A-AF8D-358ED79FA0DA}"/>
    <dgm:cxn modelId="{765AEABE-62C6-4738-8805-151B39227F55}" type="presOf" srcId="{F45795E1-5402-4B39-BC1E-CE2731DC226B}" destId="{84AF6BDB-7410-403F-A0D6-25C1840606BF}" srcOrd="0" destOrd="0" presId="urn:microsoft.com/office/officeart/2008/layout/LinedList"/>
    <dgm:cxn modelId="{E83CBC11-F16E-4D1B-BD29-DB3CFDD40AFB}" srcId="{B14712F1-3C40-480F-AEE4-BE69E8D977A7}" destId="{39CF6C1F-43AD-4C8B-8929-CDE9F779EAE6}" srcOrd="0" destOrd="0" parTransId="{A171CD90-65D5-4399-9F04-8FE454725F38}" sibTransId="{558DDB70-A34D-4092-95D1-D4385EC45FED}"/>
    <dgm:cxn modelId="{82B85628-A8DA-4EDB-B351-2B6418B9810C}" type="presOf" srcId="{61E74029-1F15-4112-A4D8-C0D64B5CCCF9}" destId="{225E377C-DF66-4AEF-9F9A-5ADC8D94094D}" srcOrd="0" destOrd="0" presId="urn:microsoft.com/office/officeart/2008/layout/LinedList"/>
    <dgm:cxn modelId="{2962281D-7BFD-4F21-8E8D-0E7A2EBED3A1}" type="presOf" srcId="{F9365A92-3451-4C04-8182-7987C8BE541C}" destId="{2122A974-450D-44D3-9ABD-4145959C268A}" srcOrd="0" destOrd="0" presId="urn:microsoft.com/office/officeart/2008/layout/LinedList"/>
    <dgm:cxn modelId="{2464EE47-01CF-46D5-995E-D8752593141B}" type="presOf" srcId="{20B0D38F-D53A-4105-97D2-A3595A3D3FC0}" destId="{A55863B4-7F96-4EDF-BB96-CCC445B30E57}" srcOrd="0" destOrd="0" presId="urn:microsoft.com/office/officeart/2008/layout/LinedList"/>
    <dgm:cxn modelId="{A9648A9F-12EA-4AF5-BA19-6CCADED08999}" type="presOf" srcId="{94ADBD43-D5C8-49C7-B9AF-3767391C01D8}" destId="{1E352F5A-4D64-4127-8A54-297D32A85481}" srcOrd="0" destOrd="0" presId="urn:microsoft.com/office/officeart/2008/layout/LinedList"/>
    <dgm:cxn modelId="{D024BC88-5BC3-40D5-A575-49B20943A1B8}" srcId="{F9365A92-3451-4C04-8182-7987C8BE541C}" destId="{78B49C42-2D6A-4DB2-B832-33669C357F04}" srcOrd="3" destOrd="0" parTransId="{DF3165B0-53CF-48E0-A29A-F191B2E9A7B3}" sibTransId="{54EB9B2E-5E53-48F6-971F-C481E68D0F18}"/>
    <dgm:cxn modelId="{DEE4188D-2019-4BC2-B791-72CC0CDB4923}" srcId="{1F5DE953-8423-45C8-845F-589CBBA81B95}" destId="{A8B833A2-8256-42D0-9B74-6A80D4608CF5}" srcOrd="1" destOrd="0" parTransId="{C18090E8-CB4E-486B-A9FF-02393079C897}" sibTransId="{5DBF699F-2AF8-4DC3-BF12-AE4DB399382F}"/>
    <dgm:cxn modelId="{4DA14B9D-8EFA-4D42-BC23-21C6FC0E167B}" srcId="{A8B833A2-8256-42D0-9B74-6A80D4608CF5}" destId="{D1E35C61-1054-4241-95C6-F6D98ED5B78B}" srcOrd="2" destOrd="0" parTransId="{63B73CD5-7AE8-4188-A242-0CFC3389C461}" sibTransId="{15283B59-3317-41F9-840C-E018F4A50B9B}"/>
    <dgm:cxn modelId="{3126724D-4B3B-4572-A2A1-6BE9C00E2C53}" type="presOf" srcId="{C8FC744D-FB3C-45AE-816A-CBEF420DBDDC}" destId="{CB767890-1EC2-4185-AA23-B05B926D99ED}" srcOrd="0" destOrd="0" presId="urn:microsoft.com/office/officeart/2008/layout/LinedList"/>
    <dgm:cxn modelId="{B174C0B9-E3A2-4A97-9E19-B4ABAB86BE66}" srcId="{F45795E1-5402-4B39-BC1E-CE2731DC226B}" destId="{3AA64430-4F71-4354-98FE-1D60149B4E92}" srcOrd="1" destOrd="0" parTransId="{4E20F655-E446-42CC-8C03-5C094693FF98}" sibTransId="{AD1C3469-495B-4D8D-BA59-D1FDA37687AD}"/>
    <dgm:cxn modelId="{2004AC2F-C99F-45FE-B944-A75733A517E6}" srcId="{A8B833A2-8256-42D0-9B74-6A80D4608CF5}" destId="{EEDD9BC1-9882-4965-9DB3-060E9EFCCD27}" srcOrd="1" destOrd="0" parTransId="{05251E85-0117-4767-A5C8-7624DBF4F01A}" sibTransId="{BE1D53C4-699A-44EC-937A-B72425C1F006}"/>
    <dgm:cxn modelId="{45B50D10-945E-4FE9-86FB-00D23CA7B0AE}" type="presOf" srcId="{3AA64430-4F71-4354-98FE-1D60149B4E92}" destId="{CFB625D0-91A2-49E9-A872-3C2540F08511}" srcOrd="0" destOrd="0" presId="urn:microsoft.com/office/officeart/2008/layout/LinedList"/>
    <dgm:cxn modelId="{00BF23FD-7816-42BB-80A2-78C382BB97EA}" srcId="{F9365A92-3451-4C04-8182-7987C8BE541C}" destId="{94ADBD43-D5C8-49C7-B9AF-3767391C01D8}" srcOrd="0" destOrd="0" parTransId="{56C37B68-8DD4-42B3-A351-7FCAD133153B}" sibTransId="{421B161C-D616-48EE-A325-38AB06598030}"/>
    <dgm:cxn modelId="{91CACFCB-30DB-4A90-ABAC-483187CE9943}" srcId="{A8B833A2-8256-42D0-9B74-6A80D4608CF5}" destId="{20B0D38F-D53A-4105-97D2-A3595A3D3FC0}" srcOrd="0" destOrd="0" parTransId="{1D780E32-7DA8-40CF-AC6B-4CB652D8FB71}" sibTransId="{E4A1D55A-FF97-46B0-A4B1-CB8FB03514F1}"/>
    <dgm:cxn modelId="{3966E995-2FEF-4F98-898E-E26AA9D603C3}" type="presOf" srcId="{BA2EAB08-E511-4546-90AC-4BEBBA7331F0}" destId="{2B431203-36F8-4B80-913C-A9C328B8AE9B}" srcOrd="0" destOrd="0" presId="urn:microsoft.com/office/officeart/2008/layout/LinedList"/>
    <dgm:cxn modelId="{A3B1BF77-C6B3-47C5-B306-1BD054C7A683}" srcId="{F45795E1-5402-4B39-BC1E-CE2731DC226B}" destId="{3980DA7F-1235-4D23-BAD8-835308773745}" srcOrd="0" destOrd="0" parTransId="{C2ED3226-237C-475D-B8A8-9B4268D0F097}" sibTransId="{9495F362-1573-490E-9767-2C7324692F32}"/>
    <dgm:cxn modelId="{AFD45377-1B72-4C9B-8EDC-EF35990E92BD}" type="presOf" srcId="{1F5DE953-8423-45C8-845F-589CBBA81B95}" destId="{6DD845CA-D15A-4285-94AC-D5B6C7B58DB2}" srcOrd="0" destOrd="0" presId="urn:microsoft.com/office/officeart/2008/layout/LinedList"/>
    <dgm:cxn modelId="{35FEE70E-1496-4CBD-A8AD-94B2A19A3A39}" type="presOf" srcId="{D1E35C61-1054-4241-95C6-F6D98ED5B78B}" destId="{0ECE827B-A689-4380-88B0-CC2546003E3E}" srcOrd="0" destOrd="0" presId="urn:microsoft.com/office/officeart/2008/layout/LinedList"/>
    <dgm:cxn modelId="{E4F5595B-31B9-4B37-8A7B-00518C4E2210}" srcId="{1F5DE953-8423-45C8-845F-589CBBA81B95}" destId="{B14712F1-3C40-480F-AEE4-BE69E8D977A7}" srcOrd="3" destOrd="0" parTransId="{AAE71DFD-83D6-48CE-99B3-738B42D89121}" sibTransId="{63A94317-72AB-4F24-B465-5617A370F829}"/>
    <dgm:cxn modelId="{D6195E53-6962-4121-A94D-785ED785C48F}" srcId="{1F5DE953-8423-45C8-845F-589CBBA81B95}" destId="{3EC05BD6-E1A4-442C-B155-0FF25FD99311}" srcOrd="5" destOrd="0" parTransId="{72928D99-C171-4133-868E-E49BE7EDE0F2}" sibTransId="{EED954A2-2C80-4BBF-B506-F8EF9A7EA7B7}"/>
    <dgm:cxn modelId="{67D6ED06-C127-4EB1-8E1B-30F7151909A8}" type="presOf" srcId="{04DDD9CC-5E63-4B92-B17B-3A1C23E8FE12}" destId="{EA3673A8-B024-4BE7-82E1-D9B80D116F7C}" srcOrd="0" destOrd="0" presId="urn:microsoft.com/office/officeart/2008/layout/LinedList"/>
    <dgm:cxn modelId="{197CFF21-7D8D-4382-B96D-1E096A855D3C}" type="presOf" srcId="{3EC05BD6-E1A4-442C-B155-0FF25FD99311}" destId="{F43EE8ED-A795-40DA-97B9-C85761D10DDC}" srcOrd="0" destOrd="0" presId="urn:microsoft.com/office/officeart/2008/layout/LinedList"/>
    <dgm:cxn modelId="{F15D3B50-5CDC-41CA-A777-19D377EC00AA}" type="presOf" srcId="{39CF6C1F-43AD-4C8B-8929-CDE9F779EAE6}" destId="{6238B26E-2A9D-42AC-A63C-94065B7DB9FC}" srcOrd="0" destOrd="0" presId="urn:microsoft.com/office/officeart/2008/layout/LinedList"/>
    <dgm:cxn modelId="{996F20C2-B006-4C63-820E-493D28B5E7D3}" type="presParOf" srcId="{6DD845CA-D15A-4285-94AC-D5B6C7B58DB2}" destId="{199AD9B8-BB52-4ADE-B5AA-DAD352AFC549}" srcOrd="0" destOrd="0" presId="urn:microsoft.com/office/officeart/2008/layout/LinedList"/>
    <dgm:cxn modelId="{F753B04D-720B-4C9D-890E-3C72893A6815}" type="presParOf" srcId="{6DD845CA-D15A-4285-94AC-D5B6C7B58DB2}" destId="{6C7CD9D6-F3B4-4AFE-8D8C-D4138447C0E6}" srcOrd="1" destOrd="0" presId="urn:microsoft.com/office/officeart/2008/layout/LinedList"/>
    <dgm:cxn modelId="{639B263A-B641-4380-B49D-48AE5817BC27}" type="presParOf" srcId="{6C7CD9D6-F3B4-4AFE-8D8C-D4138447C0E6}" destId="{84AF6BDB-7410-403F-A0D6-25C1840606BF}" srcOrd="0" destOrd="0" presId="urn:microsoft.com/office/officeart/2008/layout/LinedList"/>
    <dgm:cxn modelId="{03EE5EA9-9661-4547-AF11-27203D172B32}" type="presParOf" srcId="{6C7CD9D6-F3B4-4AFE-8D8C-D4138447C0E6}" destId="{D4B0F752-0E7C-417D-BF17-18AE0C05E7A9}" srcOrd="1" destOrd="0" presId="urn:microsoft.com/office/officeart/2008/layout/LinedList"/>
    <dgm:cxn modelId="{92431EC7-8E49-4915-AA70-5EBE0DD7A235}" type="presParOf" srcId="{D4B0F752-0E7C-417D-BF17-18AE0C05E7A9}" destId="{9EEE3624-B15B-41B8-9896-1231EF3E17B8}" srcOrd="0" destOrd="0" presId="urn:microsoft.com/office/officeart/2008/layout/LinedList"/>
    <dgm:cxn modelId="{633B5EE0-B3B1-4587-A8CE-DF71140B898B}" type="presParOf" srcId="{D4B0F752-0E7C-417D-BF17-18AE0C05E7A9}" destId="{E9A0319B-4B66-489E-B4C6-606BCF37A7A0}" srcOrd="1" destOrd="0" presId="urn:microsoft.com/office/officeart/2008/layout/LinedList"/>
    <dgm:cxn modelId="{331882E3-8843-4C92-86BA-EE8C00CA6160}" type="presParOf" srcId="{E9A0319B-4B66-489E-B4C6-606BCF37A7A0}" destId="{2CF68DD6-8193-48CB-A4F9-4C81299DF5FA}" srcOrd="0" destOrd="0" presId="urn:microsoft.com/office/officeart/2008/layout/LinedList"/>
    <dgm:cxn modelId="{2D73CFC9-5952-425A-BF1D-D5F61DB4F459}" type="presParOf" srcId="{E9A0319B-4B66-489E-B4C6-606BCF37A7A0}" destId="{2BA9EBCC-E441-492B-BBDF-F07C2A497249}" srcOrd="1" destOrd="0" presId="urn:microsoft.com/office/officeart/2008/layout/LinedList"/>
    <dgm:cxn modelId="{A246AF03-99CF-40BA-986E-02DE1B51BBE4}" type="presParOf" srcId="{E9A0319B-4B66-489E-B4C6-606BCF37A7A0}" destId="{834F7D34-F98B-422F-BA80-B29D70F9505B}" srcOrd="2" destOrd="0" presId="urn:microsoft.com/office/officeart/2008/layout/LinedList"/>
    <dgm:cxn modelId="{73DB788A-E894-4819-ACB1-B98C2DB963AB}" type="presParOf" srcId="{D4B0F752-0E7C-417D-BF17-18AE0C05E7A9}" destId="{6F1792AC-3B92-456A-AF95-C604E2ABAF87}" srcOrd="2" destOrd="0" presId="urn:microsoft.com/office/officeart/2008/layout/LinedList"/>
    <dgm:cxn modelId="{4DA109FD-E6B8-481A-9C6F-EA3297402B48}" type="presParOf" srcId="{D4B0F752-0E7C-417D-BF17-18AE0C05E7A9}" destId="{AC197C14-7A99-4E7C-9AAE-ECB1DE70FDFB}" srcOrd="3" destOrd="0" presId="urn:microsoft.com/office/officeart/2008/layout/LinedList"/>
    <dgm:cxn modelId="{41E45BD8-5EA2-4BE8-B4D6-A7CFC8DF57C0}" type="presParOf" srcId="{D4B0F752-0E7C-417D-BF17-18AE0C05E7A9}" destId="{8A45C10A-78B7-415C-A417-3592B68E61D0}" srcOrd="4" destOrd="0" presId="urn:microsoft.com/office/officeart/2008/layout/LinedList"/>
    <dgm:cxn modelId="{DC84CD22-8E9C-499E-8ED3-738F961B0015}" type="presParOf" srcId="{8A45C10A-78B7-415C-A417-3592B68E61D0}" destId="{8122C257-39D0-435F-A885-BD742301D297}" srcOrd="0" destOrd="0" presId="urn:microsoft.com/office/officeart/2008/layout/LinedList"/>
    <dgm:cxn modelId="{F02F3825-C92F-444B-B2A0-C9AFFCA1A65C}" type="presParOf" srcId="{8A45C10A-78B7-415C-A417-3592B68E61D0}" destId="{CFB625D0-91A2-49E9-A872-3C2540F08511}" srcOrd="1" destOrd="0" presId="urn:microsoft.com/office/officeart/2008/layout/LinedList"/>
    <dgm:cxn modelId="{37492829-FF35-4DE4-9D11-06ED49023C85}" type="presParOf" srcId="{8A45C10A-78B7-415C-A417-3592B68E61D0}" destId="{321A159C-4138-453F-9E09-BC316E500ACD}" srcOrd="2" destOrd="0" presId="urn:microsoft.com/office/officeart/2008/layout/LinedList"/>
    <dgm:cxn modelId="{71C77213-BE37-471D-88CF-C5D760EC266C}" type="presParOf" srcId="{D4B0F752-0E7C-417D-BF17-18AE0C05E7A9}" destId="{EB2EE9B9-6D31-400F-AE1E-C8C8363DB598}" srcOrd="5" destOrd="0" presId="urn:microsoft.com/office/officeart/2008/layout/LinedList"/>
    <dgm:cxn modelId="{5F017F34-56B3-4395-9065-3F442CD38D2D}" type="presParOf" srcId="{D4B0F752-0E7C-417D-BF17-18AE0C05E7A9}" destId="{4DC3F271-7D11-4797-BF5F-DC83DECB93E4}" srcOrd="6" destOrd="0" presId="urn:microsoft.com/office/officeart/2008/layout/LinedList"/>
    <dgm:cxn modelId="{03F2B3D7-4174-4CBE-B709-64ECF97DB77D}" type="presParOf" srcId="{6DD845CA-D15A-4285-94AC-D5B6C7B58DB2}" destId="{28407782-39BE-4EA7-BCF4-2A72303BD05B}" srcOrd="2" destOrd="0" presId="urn:microsoft.com/office/officeart/2008/layout/LinedList"/>
    <dgm:cxn modelId="{BFE983B7-8C5B-4D0A-AE1A-E85211E1D0FD}" type="presParOf" srcId="{6DD845CA-D15A-4285-94AC-D5B6C7B58DB2}" destId="{CFCA1CA0-0F8E-4F3D-B72C-1AC9D8A3C786}" srcOrd="3" destOrd="0" presId="urn:microsoft.com/office/officeart/2008/layout/LinedList"/>
    <dgm:cxn modelId="{FAA3BC1C-5EA9-4343-9496-EA74F207F125}" type="presParOf" srcId="{CFCA1CA0-0F8E-4F3D-B72C-1AC9D8A3C786}" destId="{DC52FC4D-EC3C-463A-9577-E098D2B24467}" srcOrd="0" destOrd="0" presId="urn:microsoft.com/office/officeart/2008/layout/LinedList"/>
    <dgm:cxn modelId="{345294B4-AB1C-4937-A3E2-90CB6F193490}" type="presParOf" srcId="{CFCA1CA0-0F8E-4F3D-B72C-1AC9D8A3C786}" destId="{275E6D8C-FD5A-42EF-AA66-2EA8DFB77717}" srcOrd="1" destOrd="0" presId="urn:microsoft.com/office/officeart/2008/layout/LinedList"/>
    <dgm:cxn modelId="{81AD3F25-ECD6-4F74-80A0-E53D2BC8397D}" type="presParOf" srcId="{275E6D8C-FD5A-42EF-AA66-2EA8DFB77717}" destId="{A26DE8C7-B053-4D1C-BFF7-9095F7FAC7B5}" srcOrd="0" destOrd="0" presId="urn:microsoft.com/office/officeart/2008/layout/LinedList"/>
    <dgm:cxn modelId="{BDAF7F84-55EB-4D2D-B878-387D0CBA54B4}" type="presParOf" srcId="{275E6D8C-FD5A-42EF-AA66-2EA8DFB77717}" destId="{FC0621F3-F009-4E31-B3C1-1B4FFE24305F}" srcOrd="1" destOrd="0" presId="urn:microsoft.com/office/officeart/2008/layout/LinedList"/>
    <dgm:cxn modelId="{CFEBA1E9-AE21-4B2C-8A72-4389304017A8}" type="presParOf" srcId="{FC0621F3-F009-4E31-B3C1-1B4FFE24305F}" destId="{0E0682A8-1A86-4455-8BAF-0CA93B86E011}" srcOrd="0" destOrd="0" presId="urn:microsoft.com/office/officeart/2008/layout/LinedList"/>
    <dgm:cxn modelId="{E5854137-9C68-4DAA-ADE1-E735D00C6114}" type="presParOf" srcId="{FC0621F3-F009-4E31-B3C1-1B4FFE24305F}" destId="{A55863B4-7F96-4EDF-BB96-CCC445B30E57}" srcOrd="1" destOrd="0" presId="urn:microsoft.com/office/officeart/2008/layout/LinedList"/>
    <dgm:cxn modelId="{69109A2E-D2BE-4077-B0F3-B093B1B8020C}" type="presParOf" srcId="{FC0621F3-F009-4E31-B3C1-1B4FFE24305F}" destId="{2F359760-0712-4DE5-99DD-ECA0B6721847}" srcOrd="2" destOrd="0" presId="urn:microsoft.com/office/officeart/2008/layout/LinedList"/>
    <dgm:cxn modelId="{5804138E-5116-4A4E-A029-41638088F97B}" type="presParOf" srcId="{275E6D8C-FD5A-42EF-AA66-2EA8DFB77717}" destId="{A867C5F3-7C41-4542-A18D-C74F1235DB10}" srcOrd="2" destOrd="0" presId="urn:microsoft.com/office/officeart/2008/layout/LinedList"/>
    <dgm:cxn modelId="{83792081-3875-42BD-992D-CB44951EEA4F}" type="presParOf" srcId="{275E6D8C-FD5A-42EF-AA66-2EA8DFB77717}" destId="{D580C09F-F964-48CB-B34C-1133DD8ED440}" srcOrd="3" destOrd="0" presId="urn:microsoft.com/office/officeart/2008/layout/LinedList"/>
    <dgm:cxn modelId="{19104ECE-2DD3-4330-823F-2E4C2E451F3C}" type="presParOf" srcId="{275E6D8C-FD5A-42EF-AA66-2EA8DFB77717}" destId="{29A242BE-CC32-4858-8B9C-5EC80D8E92DA}" srcOrd="4" destOrd="0" presId="urn:microsoft.com/office/officeart/2008/layout/LinedList"/>
    <dgm:cxn modelId="{24B99232-0B34-4BFD-A9C5-25612B8019F8}" type="presParOf" srcId="{29A242BE-CC32-4858-8B9C-5EC80D8E92DA}" destId="{6C24354E-B162-475A-AA5D-FABAD84B9651}" srcOrd="0" destOrd="0" presId="urn:microsoft.com/office/officeart/2008/layout/LinedList"/>
    <dgm:cxn modelId="{3C737821-9EF0-4670-A263-16322D93F2B4}" type="presParOf" srcId="{29A242BE-CC32-4858-8B9C-5EC80D8E92DA}" destId="{418BD4B2-0DDF-4358-907D-3D13638D787D}" srcOrd="1" destOrd="0" presId="urn:microsoft.com/office/officeart/2008/layout/LinedList"/>
    <dgm:cxn modelId="{5DBA6194-D28D-4416-9ADF-1480CC923D82}" type="presParOf" srcId="{29A242BE-CC32-4858-8B9C-5EC80D8E92DA}" destId="{3F777EC9-BC52-44E5-B140-B2FE71697A79}" srcOrd="2" destOrd="0" presId="urn:microsoft.com/office/officeart/2008/layout/LinedList"/>
    <dgm:cxn modelId="{D970FDBA-D411-4B07-8A72-C891D6D1B148}" type="presParOf" srcId="{275E6D8C-FD5A-42EF-AA66-2EA8DFB77717}" destId="{E546C327-114E-4648-B9D6-A66A11D5BD97}" srcOrd="5" destOrd="0" presId="urn:microsoft.com/office/officeart/2008/layout/LinedList"/>
    <dgm:cxn modelId="{D89C03F3-7554-40B2-8935-7D3D002B0014}" type="presParOf" srcId="{275E6D8C-FD5A-42EF-AA66-2EA8DFB77717}" destId="{6E5B9762-9199-4E91-B5B8-896FAB3809AD}" srcOrd="6" destOrd="0" presId="urn:microsoft.com/office/officeart/2008/layout/LinedList"/>
    <dgm:cxn modelId="{1E0D563A-EB92-4CBD-A2AE-5E2AB97EA6B5}" type="presParOf" srcId="{275E6D8C-FD5A-42EF-AA66-2EA8DFB77717}" destId="{3FBC3505-6443-4C85-A9C2-FAD7F84E9AF4}" srcOrd="7" destOrd="0" presId="urn:microsoft.com/office/officeart/2008/layout/LinedList"/>
    <dgm:cxn modelId="{F900489F-F1F9-4A7F-B670-14FCE0F82F9B}" type="presParOf" srcId="{3FBC3505-6443-4C85-A9C2-FAD7F84E9AF4}" destId="{8883791B-11CE-41EC-A511-A892EAEF4B04}" srcOrd="0" destOrd="0" presId="urn:microsoft.com/office/officeart/2008/layout/LinedList"/>
    <dgm:cxn modelId="{685B8527-4AD2-413D-9436-A3C7CF25BEF0}" type="presParOf" srcId="{3FBC3505-6443-4C85-A9C2-FAD7F84E9AF4}" destId="{0ECE827B-A689-4380-88B0-CC2546003E3E}" srcOrd="1" destOrd="0" presId="urn:microsoft.com/office/officeart/2008/layout/LinedList"/>
    <dgm:cxn modelId="{DEA18DE5-A7B0-438C-9DF5-EB000CB99F59}" type="presParOf" srcId="{3FBC3505-6443-4C85-A9C2-FAD7F84E9AF4}" destId="{082D9451-D15F-4961-B568-6FA43BE338F4}" srcOrd="2" destOrd="0" presId="urn:microsoft.com/office/officeart/2008/layout/LinedList"/>
    <dgm:cxn modelId="{AA59F7DA-AE8C-4CB9-9756-D01D9847F2F7}" type="presParOf" srcId="{275E6D8C-FD5A-42EF-AA66-2EA8DFB77717}" destId="{37A723CD-9578-427E-A156-60CCD6B5E5CE}" srcOrd="8" destOrd="0" presId="urn:microsoft.com/office/officeart/2008/layout/LinedList"/>
    <dgm:cxn modelId="{C52D372F-D0E7-47AF-967D-77276579475C}" type="presParOf" srcId="{275E6D8C-FD5A-42EF-AA66-2EA8DFB77717}" destId="{A6DF96AB-9DB4-4BA8-A1AE-860EB18C2CD9}" srcOrd="9" destOrd="0" presId="urn:microsoft.com/office/officeart/2008/layout/LinedList"/>
    <dgm:cxn modelId="{1BBF0476-8ECE-4FA8-B341-6BC6E8FF9639}" type="presParOf" srcId="{6DD845CA-D15A-4285-94AC-D5B6C7B58DB2}" destId="{8FB3BB9B-0133-48C8-96E5-376A8B5D4CDD}" srcOrd="4" destOrd="0" presId="urn:microsoft.com/office/officeart/2008/layout/LinedList"/>
    <dgm:cxn modelId="{952CDE3F-65A3-42A1-9F8F-ED4599C453A2}" type="presParOf" srcId="{6DD845CA-D15A-4285-94AC-D5B6C7B58DB2}" destId="{CDD97E6C-F1F1-4C31-BE23-A7A9C307A436}" srcOrd="5" destOrd="0" presId="urn:microsoft.com/office/officeart/2008/layout/LinedList"/>
    <dgm:cxn modelId="{C3469E0B-54D2-4F32-BF65-B2FA1FEDE2C4}" type="presParOf" srcId="{CDD97E6C-F1F1-4C31-BE23-A7A9C307A436}" destId="{2122A974-450D-44D3-9ABD-4145959C268A}" srcOrd="0" destOrd="0" presId="urn:microsoft.com/office/officeart/2008/layout/LinedList"/>
    <dgm:cxn modelId="{140B5CF9-45A4-488F-AB33-178E5637D307}" type="presParOf" srcId="{CDD97E6C-F1F1-4C31-BE23-A7A9C307A436}" destId="{1376F019-4A68-45D5-9D0A-0BE5773341AD}" srcOrd="1" destOrd="0" presId="urn:microsoft.com/office/officeart/2008/layout/LinedList"/>
    <dgm:cxn modelId="{D6EF63AE-7FBD-4EEE-A3EF-51107A14A21E}" type="presParOf" srcId="{1376F019-4A68-45D5-9D0A-0BE5773341AD}" destId="{A9EDAF3E-75E6-4393-AEB3-50A04CDDBC19}" srcOrd="0" destOrd="0" presId="urn:microsoft.com/office/officeart/2008/layout/LinedList"/>
    <dgm:cxn modelId="{56E1EBBB-5A35-4338-95FE-19CCC5B05479}" type="presParOf" srcId="{1376F019-4A68-45D5-9D0A-0BE5773341AD}" destId="{BE56B42B-E24C-417E-A024-9816D9A1E5B2}" srcOrd="1" destOrd="0" presId="urn:microsoft.com/office/officeart/2008/layout/LinedList"/>
    <dgm:cxn modelId="{ECDEA2CA-AD69-4808-9FA4-FC37BC5115FF}" type="presParOf" srcId="{BE56B42B-E24C-417E-A024-9816D9A1E5B2}" destId="{CAE558C3-C502-4E13-BDDF-CCD57E4AB60E}" srcOrd="0" destOrd="0" presId="urn:microsoft.com/office/officeart/2008/layout/LinedList"/>
    <dgm:cxn modelId="{90A21575-EDF1-4AC8-BA85-06E6D45A431A}" type="presParOf" srcId="{BE56B42B-E24C-417E-A024-9816D9A1E5B2}" destId="{1E352F5A-4D64-4127-8A54-297D32A85481}" srcOrd="1" destOrd="0" presId="urn:microsoft.com/office/officeart/2008/layout/LinedList"/>
    <dgm:cxn modelId="{08394B83-A0C5-4DF9-AD22-CBB5445F8C30}" type="presParOf" srcId="{BE56B42B-E24C-417E-A024-9816D9A1E5B2}" destId="{2AE70397-8C3B-42D8-B7A0-E65EC26BEEBB}" srcOrd="2" destOrd="0" presId="urn:microsoft.com/office/officeart/2008/layout/LinedList"/>
    <dgm:cxn modelId="{5EDF235F-E528-4340-B485-0D47FEAC9EAA}" type="presParOf" srcId="{1376F019-4A68-45D5-9D0A-0BE5773341AD}" destId="{B7B67395-2C87-4942-939F-835B01485CFE}" srcOrd="2" destOrd="0" presId="urn:microsoft.com/office/officeart/2008/layout/LinedList"/>
    <dgm:cxn modelId="{31FEA122-17B0-49F6-82CF-3B2C6C6AAA30}" type="presParOf" srcId="{1376F019-4A68-45D5-9D0A-0BE5773341AD}" destId="{D864D0D7-9993-4118-AE5E-4D9C7AD54D07}" srcOrd="3" destOrd="0" presId="urn:microsoft.com/office/officeart/2008/layout/LinedList"/>
    <dgm:cxn modelId="{6A1936AC-A222-4AB6-8A35-7ED09943E3F4}" type="presParOf" srcId="{1376F019-4A68-45D5-9D0A-0BE5773341AD}" destId="{CF5076F3-7B98-4635-B527-C4CAE457FAA9}" srcOrd="4" destOrd="0" presId="urn:microsoft.com/office/officeart/2008/layout/LinedList"/>
    <dgm:cxn modelId="{C72FF132-43FB-420B-9198-EAF759A4827D}" type="presParOf" srcId="{CF5076F3-7B98-4635-B527-C4CAE457FAA9}" destId="{2209C85B-BF36-454F-B5B1-81FB36AD0E21}" srcOrd="0" destOrd="0" presId="urn:microsoft.com/office/officeart/2008/layout/LinedList"/>
    <dgm:cxn modelId="{0ADF9F98-6605-4999-9859-3A5A94ED115C}" type="presParOf" srcId="{CF5076F3-7B98-4635-B527-C4CAE457FAA9}" destId="{CB767890-1EC2-4185-AA23-B05B926D99ED}" srcOrd="1" destOrd="0" presId="urn:microsoft.com/office/officeart/2008/layout/LinedList"/>
    <dgm:cxn modelId="{F7B84C00-EF85-47D5-93C1-A536E84FDEE6}" type="presParOf" srcId="{CF5076F3-7B98-4635-B527-C4CAE457FAA9}" destId="{2465C2B8-3142-4B81-83A6-E55A2E3057DE}" srcOrd="2" destOrd="0" presId="urn:microsoft.com/office/officeart/2008/layout/LinedList"/>
    <dgm:cxn modelId="{34046F63-E866-44D8-8C45-E05181C8D643}" type="presParOf" srcId="{1376F019-4A68-45D5-9D0A-0BE5773341AD}" destId="{01836A98-F09A-4634-A084-9E6FB6A5AA12}" srcOrd="5" destOrd="0" presId="urn:microsoft.com/office/officeart/2008/layout/LinedList"/>
    <dgm:cxn modelId="{F73D6E36-8EE6-48EF-9198-F24938C0D356}" type="presParOf" srcId="{1376F019-4A68-45D5-9D0A-0BE5773341AD}" destId="{40F7CF0F-97B1-4705-B9C1-EB7A64971522}" srcOrd="6" destOrd="0" presId="urn:microsoft.com/office/officeart/2008/layout/LinedList"/>
    <dgm:cxn modelId="{87302804-336D-4BB2-BD66-9266F6E2E8DD}" type="presParOf" srcId="{1376F019-4A68-45D5-9D0A-0BE5773341AD}" destId="{A89CF68A-0B16-4FFA-B589-2FC40D381441}" srcOrd="7" destOrd="0" presId="urn:microsoft.com/office/officeart/2008/layout/LinedList"/>
    <dgm:cxn modelId="{1FD68395-D559-4DAB-BAA5-1DFAAAA5B2D0}" type="presParOf" srcId="{A89CF68A-0B16-4FFA-B589-2FC40D381441}" destId="{914F7F0B-A9EB-4401-BCD3-B091CD86C072}" srcOrd="0" destOrd="0" presId="urn:microsoft.com/office/officeart/2008/layout/LinedList"/>
    <dgm:cxn modelId="{26B1D6E6-1D8B-4BDE-ABBE-BAAA1DBAB698}" type="presParOf" srcId="{A89CF68A-0B16-4FFA-B589-2FC40D381441}" destId="{EA3673A8-B024-4BE7-82E1-D9B80D116F7C}" srcOrd="1" destOrd="0" presId="urn:microsoft.com/office/officeart/2008/layout/LinedList"/>
    <dgm:cxn modelId="{F413849D-D87A-4972-AC9F-30C4C2051ED9}" type="presParOf" srcId="{A89CF68A-0B16-4FFA-B589-2FC40D381441}" destId="{2DD71E0D-F6B8-48F4-A474-D259C38798F4}" srcOrd="2" destOrd="0" presId="urn:microsoft.com/office/officeart/2008/layout/LinedList"/>
    <dgm:cxn modelId="{BD3F0CF8-3926-4C94-AD3D-0E67AC23BB9E}" type="presParOf" srcId="{1376F019-4A68-45D5-9D0A-0BE5773341AD}" destId="{1B7AAA18-B207-44AA-969B-3EAFDDD09AF1}" srcOrd="8" destOrd="0" presId="urn:microsoft.com/office/officeart/2008/layout/LinedList"/>
    <dgm:cxn modelId="{76CDE1B7-F2BD-4EB1-AB23-DF03573404CC}" type="presParOf" srcId="{1376F019-4A68-45D5-9D0A-0BE5773341AD}" destId="{B6624B26-9EE3-4B32-B99B-0D02BB6F0704}" srcOrd="9" destOrd="0" presId="urn:microsoft.com/office/officeart/2008/layout/LinedList"/>
    <dgm:cxn modelId="{1141C778-01E1-4596-88C7-3FE7A6EC6F76}" type="presParOf" srcId="{1376F019-4A68-45D5-9D0A-0BE5773341AD}" destId="{A4AEB5FA-7099-42A1-B27E-528ED6A34940}" srcOrd="10" destOrd="0" presId="urn:microsoft.com/office/officeart/2008/layout/LinedList"/>
    <dgm:cxn modelId="{FBC6EEA3-3E73-4B22-B0F0-E30C69452D97}" type="presParOf" srcId="{A4AEB5FA-7099-42A1-B27E-528ED6A34940}" destId="{D6D8005E-55CB-4BE1-BF13-3A77B17F9969}" srcOrd="0" destOrd="0" presId="urn:microsoft.com/office/officeart/2008/layout/LinedList"/>
    <dgm:cxn modelId="{6ABC1C01-42BF-4242-870D-38B800F73165}" type="presParOf" srcId="{A4AEB5FA-7099-42A1-B27E-528ED6A34940}" destId="{90FE1894-8DEC-4974-94AC-9E69CFCD5FE9}" srcOrd="1" destOrd="0" presId="urn:microsoft.com/office/officeart/2008/layout/LinedList"/>
    <dgm:cxn modelId="{ABC98533-BC00-48D2-9983-277026B52B0C}" type="presParOf" srcId="{A4AEB5FA-7099-42A1-B27E-528ED6A34940}" destId="{D813E688-4C79-4A39-8397-D2233E134538}" srcOrd="2" destOrd="0" presId="urn:microsoft.com/office/officeart/2008/layout/LinedList"/>
    <dgm:cxn modelId="{0DFE0DD4-6CBE-4E89-9B01-9EC72EC6E177}" type="presParOf" srcId="{1376F019-4A68-45D5-9D0A-0BE5773341AD}" destId="{EF47DC3D-A417-4238-A8DC-6C1B01D69E0C}" srcOrd="11" destOrd="0" presId="urn:microsoft.com/office/officeart/2008/layout/LinedList"/>
    <dgm:cxn modelId="{1317B290-8D6E-4520-96F5-B57803E95883}" type="presParOf" srcId="{1376F019-4A68-45D5-9D0A-0BE5773341AD}" destId="{B95E456F-0013-4334-8C04-7AFF4F8F999F}" srcOrd="12" destOrd="0" presId="urn:microsoft.com/office/officeart/2008/layout/LinedList"/>
    <dgm:cxn modelId="{B0099D16-94FB-45D8-913B-0F2961E283C6}" type="presParOf" srcId="{6DD845CA-D15A-4285-94AC-D5B6C7B58DB2}" destId="{835DFCB6-C390-4A7A-A11A-F1676C640AE1}" srcOrd="6" destOrd="0" presId="urn:microsoft.com/office/officeart/2008/layout/LinedList"/>
    <dgm:cxn modelId="{178BB6C3-2A2E-4B0E-988B-00D19D7CA354}" type="presParOf" srcId="{6DD845CA-D15A-4285-94AC-D5B6C7B58DB2}" destId="{75CB8504-B8A3-4CFE-8768-4144FF80A300}" srcOrd="7" destOrd="0" presId="urn:microsoft.com/office/officeart/2008/layout/LinedList"/>
    <dgm:cxn modelId="{981B339C-5594-4B54-8E65-A7517DBFCB5F}" type="presParOf" srcId="{75CB8504-B8A3-4CFE-8768-4144FF80A300}" destId="{BC2EA193-31E7-4A12-B92C-5F1018BAF1E6}" srcOrd="0" destOrd="0" presId="urn:microsoft.com/office/officeart/2008/layout/LinedList"/>
    <dgm:cxn modelId="{B2EDD194-FC56-46E6-8856-83AC14C916A1}" type="presParOf" srcId="{75CB8504-B8A3-4CFE-8768-4144FF80A300}" destId="{B15C171F-A421-4956-A141-1E49B36D30D1}" srcOrd="1" destOrd="0" presId="urn:microsoft.com/office/officeart/2008/layout/LinedList"/>
    <dgm:cxn modelId="{F9097361-D039-4E90-8509-B0DD5F08E9CE}" type="presParOf" srcId="{B15C171F-A421-4956-A141-1E49B36D30D1}" destId="{7FDB7ED7-3D56-41F7-A9CE-6319F41CE621}" srcOrd="0" destOrd="0" presId="urn:microsoft.com/office/officeart/2008/layout/LinedList"/>
    <dgm:cxn modelId="{B1B350E0-8902-43B1-BB66-0A4D08C8A16F}" type="presParOf" srcId="{B15C171F-A421-4956-A141-1E49B36D30D1}" destId="{14213FEE-BA6F-4BFC-872E-1B5553C610A7}" srcOrd="1" destOrd="0" presId="urn:microsoft.com/office/officeart/2008/layout/LinedList"/>
    <dgm:cxn modelId="{062C7BCF-594F-4092-81A2-BBF2B7201B95}" type="presParOf" srcId="{14213FEE-BA6F-4BFC-872E-1B5553C610A7}" destId="{D93848AB-C3E0-4EB1-9141-B11583F6C419}" srcOrd="0" destOrd="0" presId="urn:microsoft.com/office/officeart/2008/layout/LinedList"/>
    <dgm:cxn modelId="{E1068F46-2CAF-494A-B10A-69787CC1DC74}" type="presParOf" srcId="{14213FEE-BA6F-4BFC-872E-1B5553C610A7}" destId="{6238B26E-2A9D-42AC-A63C-94065B7DB9FC}" srcOrd="1" destOrd="0" presId="urn:microsoft.com/office/officeart/2008/layout/LinedList"/>
    <dgm:cxn modelId="{AFD9071E-C356-430C-863A-063D38260E39}" type="presParOf" srcId="{14213FEE-BA6F-4BFC-872E-1B5553C610A7}" destId="{08872128-06AB-4920-B15F-8F3E939B0DAB}" srcOrd="2" destOrd="0" presId="urn:microsoft.com/office/officeart/2008/layout/LinedList"/>
    <dgm:cxn modelId="{B848C006-72BA-4413-8E07-462AB68DCE29}" type="presParOf" srcId="{B15C171F-A421-4956-A141-1E49B36D30D1}" destId="{533B740A-AA7B-4DF3-9908-4D1A839553D6}" srcOrd="2" destOrd="0" presId="urn:microsoft.com/office/officeart/2008/layout/LinedList"/>
    <dgm:cxn modelId="{D090B5D4-AE02-42AD-8D2E-BF5D2B8ED1C4}" type="presParOf" srcId="{B15C171F-A421-4956-A141-1E49B36D30D1}" destId="{D0240B2B-C3B1-4927-9C61-9E75E23BD646}" srcOrd="3" destOrd="0" presId="urn:microsoft.com/office/officeart/2008/layout/LinedList"/>
    <dgm:cxn modelId="{41116441-D80B-4444-A922-AE4D523B607A}" type="presParOf" srcId="{6DD845CA-D15A-4285-94AC-D5B6C7B58DB2}" destId="{9E5C641E-F6D6-4815-BA77-61B0E0AAE66E}" srcOrd="8" destOrd="0" presId="urn:microsoft.com/office/officeart/2008/layout/LinedList"/>
    <dgm:cxn modelId="{6C41AE63-497B-4000-AC2E-11CCBBA1CC6F}" type="presParOf" srcId="{6DD845CA-D15A-4285-94AC-D5B6C7B58DB2}" destId="{78B43D0A-9683-49DB-97DA-9D167F4C4317}" srcOrd="9" destOrd="0" presId="urn:microsoft.com/office/officeart/2008/layout/LinedList"/>
    <dgm:cxn modelId="{39447113-54CB-4FE4-A587-6CE18E0DB8DB}" type="presParOf" srcId="{78B43D0A-9683-49DB-97DA-9D167F4C4317}" destId="{7FAF6212-057E-4FC6-9F3A-0BB3B0694470}" srcOrd="0" destOrd="0" presId="urn:microsoft.com/office/officeart/2008/layout/LinedList"/>
    <dgm:cxn modelId="{4E9AE5E7-7705-42F3-9AB6-C14D9DFD1D95}" type="presParOf" srcId="{78B43D0A-9683-49DB-97DA-9D167F4C4317}" destId="{545BCFC3-1D21-4991-B917-5D49CE2751E2}" srcOrd="1" destOrd="0" presId="urn:microsoft.com/office/officeart/2008/layout/LinedList"/>
    <dgm:cxn modelId="{B64F9669-64FE-48E2-8DBB-E8A192946BF3}" type="presParOf" srcId="{545BCFC3-1D21-4991-B917-5D49CE2751E2}" destId="{091EC13B-D536-4C5D-B521-CFB1B3CF62C8}" srcOrd="0" destOrd="0" presId="urn:microsoft.com/office/officeart/2008/layout/LinedList"/>
    <dgm:cxn modelId="{4340F1C5-FE54-41DD-B6F9-71FD90E4D41B}" type="presParOf" srcId="{545BCFC3-1D21-4991-B917-5D49CE2751E2}" destId="{D1755FD0-2198-48AE-9964-300FFECE7C1E}" srcOrd="1" destOrd="0" presId="urn:microsoft.com/office/officeart/2008/layout/LinedList"/>
    <dgm:cxn modelId="{A8BC7BBB-FFA1-41F1-880E-452C88DD0627}" type="presParOf" srcId="{D1755FD0-2198-48AE-9964-300FFECE7C1E}" destId="{39D82A84-8E16-41E1-95B3-970BB1D6F3B7}" srcOrd="0" destOrd="0" presId="urn:microsoft.com/office/officeart/2008/layout/LinedList"/>
    <dgm:cxn modelId="{85125B54-B517-4B9A-86C4-F8843CA72674}" type="presParOf" srcId="{D1755FD0-2198-48AE-9964-300FFECE7C1E}" destId="{2B431203-36F8-4B80-913C-A9C328B8AE9B}" srcOrd="1" destOrd="0" presId="urn:microsoft.com/office/officeart/2008/layout/LinedList"/>
    <dgm:cxn modelId="{AAD20D26-B0C5-4FDE-86A1-A1AFB2ED6A2E}" type="presParOf" srcId="{D1755FD0-2198-48AE-9964-300FFECE7C1E}" destId="{28A8F0CA-A4EB-4698-B540-CE286FA57E6C}" srcOrd="2" destOrd="0" presId="urn:microsoft.com/office/officeart/2008/layout/LinedList"/>
    <dgm:cxn modelId="{7F284B0F-BACF-447A-8B87-ADE8EB1187B1}" type="presParOf" srcId="{545BCFC3-1D21-4991-B917-5D49CE2751E2}" destId="{C2B6E98A-D0AD-4900-9450-CE10399E60E8}" srcOrd="2" destOrd="0" presId="urn:microsoft.com/office/officeart/2008/layout/LinedList"/>
    <dgm:cxn modelId="{F32BE468-9BD2-41E5-A690-D0E8B194CD7B}" type="presParOf" srcId="{545BCFC3-1D21-4991-B917-5D49CE2751E2}" destId="{9F912DE2-4AF9-4829-AF3E-1486922B91A3}" srcOrd="3" destOrd="0" presId="urn:microsoft.com/office/officeart/2008/layout/LinedList"/>
    <dgm:cxn modelId="{15793FB9-37DF-48BA-9D65-C4DF17C832E8}" type="presParOf" srcId="{6DD845CA-D15A-4285-94AC-D5B6C7B58DB2}" destId="{B252B424-761F-4747-8E7B-469E854C66BF}" srcOrd="10" destOrd="0" presId="urn:microsoft.com/office/officeart/2008/layout/LinedList"/>
    <dgm:cxn modelId="{429307BF-5D17-443D-80A0-1D1190FECFCA}" type="presParOf" srcId="{6DD845CA-D15A-4285-94AC-D5B6C7B58DB2}" destId="{A4B155DB-03AD-4486-9B5F-DDE4E54D62B8}" srcOrd="11" destOrd="0" presId="urn:microsoft.com/office/officeart/2008/layout/LinedList"/>
    <dgm:cxn modelId="{F0716A63-0CF4-4455-9C04-DE18E57AF4BA}" type="presParOf" srcId="{A4B155DB-03AD-4486-9B5F-DDE4E54D62B8}" destId="{F43EE8ED-A795-40DA-97B9-C85761D10DDC}" srcOrd="0" destOrd="0" presId="urn:microsoft.com/office/officeart/2008/layout/LinedList"/>
    <dgm:cxn modelId="{96EA6ECC-F990-46FD-9786-37D609064A47}" type="presParOf" srcId="{A4B155DB-03AD-4486-9B5F-DDE4E54D62B8}" destId="{A270D525-AE7D-49F6-B682-225FC6EA46EE}" srcOrd="1" destOrd="0" presId="urn:microsoft.com/office/officeart/2008/layout/LinedList"/>
    <dgm:cxn modelId="{8FFE7298-9B7D-4BFF-B45B-338A71BA24B3}" type="presParOf" srcId="{A270D525-AE7D-49F6-B682-225FC6EA46EE}" destId="{F8795593-E2C4-407D-8F2E-918704E0EF43}" srcOrd="0" destOrd="0" presId="urn:microsoft.com/office/officeart/2008/layout/LinedList"/>
    <dgm:cxn modelId="{7E332934-C3D2-49C8-819C-965A48D6F1C3}" type="presParOf" srcId="{A270D525-AE7D-49F6-B682-225FC6EA46EE}" destId="{4BD3BC44-77D1-44F2-9FED-A40A94754F1C}" srcOrd="1" destOrd="0" presId="urn:microsoft.com/office/officeart/2008/layout/LinedList"/>
    <dgm:cxn modelId="{7E77619D-74AF-4060-B1E3-38969158B501}" type="presParOf" srcId="{4BD3BC44-77D1-44F2-9FED-A40A94754F1C}" destId="{1FFD3B1E-294C-4A9A-90C4-CC5F8E48B3FE}" srcOrd="0" destOrd="0" presId="urn:microsoft.com/office/officeart/2008/layout/LinedList"/>
    <dgm:cxn modelId="{0EC70C66-3BFE-4F84-9091-BFA2AA6811BB}" type="presParOf" srcId="{4BD3BC44-77D1-44F2-9FED-A40A94754F1C}" destId="{225E377C-DF66-4AEF-9F9A-5ADC8D94094D}" srcOrd="1" destOrd="0" presId="urn:microsoft.com/office/officeart/2008/layout/LinedList"/>
    <dgm:cxn modelId="{8CDC6741-31A1-45D8-B653-4917AD5A56C6}" type="presParOf" srcId="{4BD3BC44-77D1-44F2-9FED-A40A94754F1C}" destId="{15F1DE98-370F-45D8-AF47-8CAB4016C777}" srcOrd="2" destOrd="0" presId="urn:microsoft.com/office/officeart/2008/layout/LinedList"/>
    <dgm:cxn modelId="{6CD2AA7A-734A-406D-9B75-A2C5F6F6C869}" type="presParOf" srcId="{A270D525-AE7D-49F6-B682-225FC6EA46EE}" destId="{805F5F8A-1798-4DC5-8F36-D8AB4C1B2340}" srcOrd="2" destOrd="0" presId="urn:microsoft.com/office/officeart/2008/layout/LinedList"/>
    <dgm:cxn modelId="{F8307ED0-5AD1-4796-93C2-E79B403DBC5B}" type="presParOf" srcId="{A270D525-AE7D-49F6-B682-225FC6EA46EE}" destId="{079B3535-1355-48DC-A63E-0E6AEBD21F80}" srcOrd="3" destOrd="0" presId="urn:microsoft.com/office/officeart/2008/layout/LinedList"/>
  </dgm:cxnLst>
  <dgm:bg/>
  <dgm:whole>
    <a:ln>
      <a:solidFill>
        <a:srgbClr val="00808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19F6F0-AC27-4026-A2CF-C020F3D87CDE}" type="doc">
      <dgm:prSet loTypeId="urn:microsoft.com/office/officeart/2005/8/layout/gear1" loCatId="relationship" qsTypeId="urn:microsoft.com/office/officeart/2005/8/quickstyle/3d5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52FFD24D-8800-4623-BCF6-6242919E4EFB}" type="pres">
      <dgm:prSet presAssocID="{4C19F6F0-AC27-4026-A2CF-C020F3D87CDE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91AE515-C978-4C19-A2EA-982377439EDB}" type="presOf" srcId="{4C19F6F0-AC27-4026-A2CF-C020F3D87CDE}" destId="{52FFD24D-8800-4623-BCF6-6242919E4EFB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827023-B24B-4E57-8C28-089A60417FC6}" type="doc">
      <dgm:prSet loTypeId="urn:microsoft.com/office/officeart/2005/8/layout/arrow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EAE7A98-F673-46B5-8A9C-D9E716610D81}">
      <dgm:prSet custT="1"/>
      <dgm:spPr>
        <a:xfrm>
          <a:off x="888524" y="311912"/>
          <a:ext cx="2141492" cy="1601730"/>
        </a:xfrm>
        <a:noFill/>
        <a:ln>
          <a:noFill/>
        </a:ln>
        <a:effectLst/>
      </dgm:spPr>
      <dgm:t>
        <a:bodyPr/>
        <a:lstStyle/>
        <a:p>
          <a:pPr rtl="0"/>
          <a:r>
            <a:rPr lang="ru-RU" sz="1400" b="1" dirty="0" smtClean="0">
              <a:solidFill>
                <a:srgbClr val="04617B">
                  <a:lumMod val="50000"/>
                </a:srgbClr>
              </a:solidFill>
              <a:latin typeface="Georgia"/>
              <a:ea typeface="+mn-ea"/>
              <a:cs typeface="+mn-cs"/>
            </a:rPr>
            <a:t>Охват детей в возрасте от 5 до 18 лет программами дополнительного образования составляет 82%</a:t>
          </a:r>
        </a:p>
      </dgm:t>
    </dgm:pt>
    <dgm:pt modelId="{CDA0973B-3800-4B60-BA46-7C38D2755F68}" type="parTrans" cxnId="{88C58EC5-52EC-424C-8AAE-EF6842339682}">
      <dgm:prSet/>
      <dgm:spPr/>
      <dgm:t>
        <a:bodyPr/>
        <a:lstStyle/>
        <a:p>
          <a:endParaRPr lang="ru-RU"/>
        </a:p>
      </dgm:t>
    </dgm:pt>
    <dgm:pt modelId="{A4C085C9-1C75-4395-852B-54691E211A3E}" type="sibTrans" cxnId="{88C58EC5-52EC-424C-8AAE-EF6842339682}">
      <dgm:prSet/>
      <dgm:spPr/>
      <dgm:t>
        <a:bodyPr/>
        <a:lstStyle/>
        <a:p>
          <a:endParaRPr lang="ru-RU"/>
        </a:p>
      </dgm:t>
    </dgm:pt>
    <dgm:pt modelId="{5171794C-3310-4B67-AA91-3E9FEC89CC52}">
      <dgm:prSet/>
      <dgm:spPr>
        <a:xfrm>
          <a:off x="1291114" y="1345312"/>
          <a:ext cx="1696809" cy="1133856"/>
        </a:xfrm>
        <a:noFill/>
        <a:ln>
          <a:noFill/>
        </a:ln>
        <a:effectLst/>
      </dgm:spPr>
      <dgm:t>
        <a:bodyPr/>
        <a:lstStyle/>
        <a:p>
          <a:pPr rtl="0"/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8975FB65-86A5-4540-96CD-44C18B717DAA}" type="parTrans" cxnId="{971FEB70-27B4-4119-B75E-94F2BB97A689}">
      <dgm:prSet/>
      <dgm:spPr/>
      <dgm:t>
        <a:bodyPr/>
        <a:lstStyle/>
        <a:p>
          <a:endParaRPr lang="ru-RU"/>
        </a:p>
      </dgm:t>
    </dgm:pt>
    <dgm:pt modelId="{2D84AA00-6D1D-427E-959F-67B62D5AF264}" type="sibTrans" cxnId="{971FEB70-27B4-4119-B75E-94F2BB97A689}">
      <dgm:prSet/>
      <dgm:spPr/>
      <dgm:t>
        <a:bodyPr/>
        <a:lstStyle/>
        <a:p>
          <a:endParaRPr lang="ru-RU"/>
        </a:p>
      </dgm:t>
    </dgm:pt>
    <dgm:pt modelId="{291B48F0-9E5B-4F28-8F85-DE02407E909C}" type="pres">
      <dgm:prSet presAssocID="{3C827023-B24B-4E57-8C28-089A60417FC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77EA43-F8FB-4AD8-B52A-5E85F2BCB4E2}" type="pres">
      <dgm:prSet presAssocID="{6EAE7A98-F673-46B5-8A9C-D9E716610D81}" presName="upArrow" presStyleLbl="node1" presStyleIdx="0" presStyleCnt="2" custScaleX="83828" custLinFactNeighborX="-6008" custLinFactNeighborY="30007"/>
      <dgm:spPr>
        <a:xfrm>
          <a:off x="0" y="457204"/>
          <a:ext cx="838200" cy="1133856"/>
        </a:xfrm>
        <a:prstGeom prst="upArrow">
          <a:avLst/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47DF6E4-E66B-4766-B2D4-624D4E974DA6}" type="pres">
      <dgm:prSet presAssocID="{6EAE7A98-F673-46B5-8A9C-D9E716610D81}" presName="upArrowText" presStyleLbl="revTx" presStyleIdx="0" presStyleCnt="2" custScaleX="126207" custScaleY="141264" custLinFactNeighborX="7913" custLinFactNeighborY="3782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FF0FED1-5650-4EBA-B0C4-3A13CA02466A}" type="pres">
      <dgm:prSet presAssocID="{5171794C-3310-4B67-AA91-3E9FEC89CC52}" presName="downArrow" presStyleLbl="node1" presStyleIdx="1" presStyleCnt="2" custFlipHor="1" custScaleX="4852" custScaleY="7597" custLinFactNeighborX="26435" custLinFactNeighborY="60160"/>
      <dgm:spPr>
        <a:xfrm flipH="1">
          <a:off x="1001232" y="2276060"/>
          <a:ext cx="48515" cy="86139"/>
        </a:xfrm>
        <a:prstGeom prst="downArrow">
          <a:avLst/>
        </a:prstGeom>
        <a:solidFill>
          <a:srgbClr val="009DD9">
            <a:hueOff val="-838123"/>
            <a:satOff val="-9658"/>
            <a:lumOff val="21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3D2FE9A-7922-4E96-8D1B-A98BCFD39AC8}" type="pres">
      <dgm:prSet presAssocID="{5171794C-3310-4B67-AA91-3E9FEC89CC52}" presName="downArrowText" presStyleLbl="revTx" presStyleIdx="1" presStyleCnt="2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8C58EC5-52EC-424C-8AAE-EF6842339682}" srcId="{3C827023-B24B-4E57-8C28-089A60417FC6}" destId="{6EAE7A98-F673-46B5-8A9C-D9E716610D81}" srcOrd="0" destOrd="0" parTransId="{CDA0973B-3800-4B60-BA46-7C38D2755F68}" sibTransId="{A4C085C9-1C75-4395-852B-54691E211A3E}"/>
    <dgm:cxn modelId="{E3023132-975E-4BF3-BD13-13F7F9814195}" type="presOf" srcId="{6EAE7A98-F673-46B5-8A9C-D9E716610D81}" destId="{047DF6E4-E66B-4766-B2D4-624D4E974DA6}" srcOrd="0" destOrd="0" presId="urn:microsoft.com/office/officeart/2005/8/layout/arrow4"/>
    <dgm:cxn modelId="{884793AB-4885-4E58-A1EB-3FECC5B29DF6}" type="presOf" srcId="{5171794C-3310-4B67-AA91-3E9FEC89CC52}" destId="{23D2FE9A-7922-4E96-8D1B-A98BCFD39AC8}" srcOrd="0" destOrd="0" presId="urn:microsoft.com/office/officeart/2005/8/layout/arrow4"/>
    <dgm:cxn modelId="{971FEB70-27B4-4119-B75E-94F2BB97A689}" srcId="{3C827023-B24B-4E57-8C28-089A60417FC6}" destId="{5171794C-3310-4B67-AA91-3E9FEC89CC52}" srcOrd="1" destOrd="0" parTransId="{8975FB65-86A5-4540-96CD-44C18B717DAA}" sibTransId="{2D84AA00-6D1D-427E-959F-67B62D5AF264}"/>
    <dgm:cxn modelId="{779AC1EA-299B-4455-B279-EBF2AD79609C}" type="presOf" srcId="{3C827023-B24B-4E57-8C28-089A60417FC6}" destId="{291B48F0-9E5B-4F28-8F85-DE02407E909C}" srcOrd="0" destOrd="0" presId="urn:microsoft.com/office/officeart/2005/8/layout/arrow4"/>
    <dgm:cxn modelId="{FF71D7A8-C66C-4C8E-BB0E-A97F5151D638}" type="presParOf" srcId="{291B48F0-9E5B-4F28-8F85-DE02407E909C}" destId="{BD77EA43-F8FB-4AD8-B52A-5E85F2BCB4E2}" srcOrd="0" destOrd="0" presId="urn:microsoft.com/office/officeart/2005/8/layout/arrow4"/>
    <dgm:cxn modelId="{584A323C-F05B-4191-AD93-03B59C35EBCA}" type="presParOf" srcId="{291B48F0-9E5B-4F28-8F85-DE02407E909C}" destId="{047DF6E4-E66B-4766-B2D4-624D4E974DA6}" srcOrd="1" destOrd="0" presId="urn:microsoft.com/office/officeart/2005/8/layout/arrow4"/>
    <dgm:cxn modelId="{C2070B35-D553-4D83-A251-D1D1AF4D8586}" type="presParOf" srcId="{291B48F0-9E5B-4F28-8F85-DE02407E909C}" destId="{6FF0FED1-5650-4EBA-B0C4-3A13CA02466A}" srcOrd="2" destOrd="0" presId="urn:microsoft.com/office/officeart/2005/8/layout/arrow4"/>
    <dgm:cxn modelId="{67A2F1DD-CD8B-45D5-933F-80B3F8321A59}" type="presParOf" srcId="{291B48F0-9E5B-4F28-8F85-DE02407E909C}" destId="{23D2FE9A-7922-4E96-8D1B-A98BCFD39AC8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80F371-B5F7-4D62-BDFB-1940B63B83F8}" type="doc">
      <dgm:prSet loTypeId="urn:microsoft.com/office/officeart/2008/layout/BendingPictureSemiTransparentText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CE14F3-C2A7-4ED9-9986-8C76CA7D0A94}">
      <dgm:prSet/>
      <dgm:spPr>
        <a:xfrm>
          <a:off x="5344" y="2162014"/>
          <a:ext cx="2760623" cy="567883"/>
        </a:xfr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1FCFAA9C-D41F-495D-A996-3D88490F3526}" type="parTrans" cxnId="{DBCF31E3-5912-4DB7-9E6C-5507F66D7265}">
      <dgm:prSet/>
      <dgm:spPr/>
      <dgm:t>
        <a:bodyPr/>
        <a:lstStyle/>
        <a:p>
          <a:endParaRPr lang="ru-RU"/>
        </a:p>
      </dgm:t>
    </dgm:pt>
    <dgm:pt modelId="{EFBDB665-397B-42C8-81E5-DEBF25E32576}" type="sibTrans" cxnId="{DBCF31E3-5912-4DB7-9E6C-5507F66D7265}">
      <dgm:prSet/>
      <dgm:spPr/>
      <dgm:t>
        <a:bodyPr/>
        <a:lstStyle/>
        <a:p>
          <a:endParaRPr lang="ru-RU"/>
        </a:p>
      </dgm:t>
    </dgm:pt>
    <dgm:pt modelId="{C7761453-D07D-4634-9996-3B0B1B513050}">
      <dgm:prSet/>
      <dgm:spPr>
        <a:xfrm>
          <a:off x="6089742" y="2162014"/>
          <a:ext cx="2760623" cy="567883"/>
        </a:xfr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623A4F87-1936-4DE2-925B-C7F0ED853E01}" type="parTrans" cxnId="{D13C2559-D832-4977-8A22-CBCA699D07F0}">
      <dgm:prSet/>
      <dgm:spPr/>
      <dgm:t>
        <a:bodyPr/>
        <a:lstStyle/>
        <a:p>
          <a:endParaRPr lang="ru-RU"/>
        </a:p>
      </dgm:t>
    </dgm:pt>
    <dgm:pt modelId="{A24F5C44-16F0-45AD-9149-0D1181834C54}" type="sibTrans" cxnId="{D13C2559-D832-4977-8A22-CBCA699D07F0}">
      <dgm:prSet/>
      <dgm:spPr/>
      <dgm:t>
        <a:bodyPr/>
        <a:lstStyle/>
        <a:p>
          <a:endParaRPr lang="ru-RU"/>
        </a:p>
      </dgm:t>
    </dgm:pt>
    <dgm:pt modelId="{C32FEB3D-5FF0-46AA-8C66-B3E9402D9652}">
      <dgm:prSet/>
      <dgm:spPr>
        <a:xfrm>
          <a:off x="1526444" y="4804257"/>
          <a:ext cx="2760623" cy="567883"/>
        </a:xfr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9CD06F45-0D9D-49BB-A4BD-54A9A4A38736}" type="parTrans" cxnId="{CC6BF4D9-9D1F-4543-9918-D2BFF4B66F20}">
      <dgm:prSet/>
      <dgm:spPr/>
      <dgm:t>
        <a:bodyPr/>
        <a:lstStyle/>
        <a:p>
          <a:endParaRPr lang="ru-RU"/>
        </a:p>
      </dgm:t>
    </dgm:pt>
    <dgm:pt modelId="{986F679E-FC94-48FB-A2D9-7759B2CF2BDD}" type="sibTrans" cxnId="{CC6BF4D9-9D1F-4543-9918-D2BFF4B66F20}">
      <dgm:prSet/>
      <dgm:spPr/>
      <dgm:t>
        <a:bodyPr/>
        <a:lstStyle/>
        <a:p>
          <a:endParaRPr lang="ru-RU"/>
        </a:p>
      </dgm:t>
    </dgm:pt>
    <dgm:pt modelId="{D8EE801D-F12D-4924-995F-F5B4EC945306}">
      <dgm:prSet/>
      <dgm:spPr>
        <a:xfrm>
          <a:off x="4568643" y="4804257"/>
          <a:ext cx="2760623" cy="567883"/>
        </a:xfr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2447C883-94A6-40A2-B378-6ED420FBD985}" type="parTrans" cxnId="{D148A7FA-4A75-43BF-9D3C-6C3ACA11C5D7}">
      <dgm:prSet/>
      <dgm:spPr/>
      <dgm:t>
        <a:bodyPr/>
        <a:lstStyle/>
        <a:p>
          <a:endParaRPr lang="ru-RU"/>
        </a:p>
      </dgm:t>
    </dgm:pt>
    <dgm:pt modelId="{1B24E832-098E-4593-A8C9-F418126C7E53}" type="sibTrans" cxnId="{D148A7FA-4A75-43BF-9D3C-6C3ACA11C5D7}">
      <dgm:prSet/>
      <dgm:spPr/>
      <dgm:t>
        <a:bodyPr/>
        <a:lstStyle/>
        <a:p>
          <a:endParaRPr lang="ru-RU"/>
        </a:p>
      </dgm:t>
    </dgm:pt>
    <dgm:pt modelId="{841F025D-B161-48AF-98CF-EF0F6A70A7F3}">
      <dgm:prSet/>
      <dgm:spPr>
        <a:xfrm>
          <a:off x="3211579" y="2133603"/>
          <a:ext cx="2760623" cy="567883"/>
        </a:xfr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FC3A0BA5-3BB1-43AA-94CF-54211ABBF21B}" type="sibTrans" cxnId="{EC6B12C0-F009-4123-80C6-E8176AB867D7}">
      <dgm:prSet/>
      <dgm:spPr/>
      <dgm:t>
        <a:bodyPr/>
        <a:lstStyle/>
        <a:p>
          <a:endParaRPr lang="ru-RU"/>
        </a:p>
      </dgm:t>
    </dgm:pt>
    <dgm:pt modelId="{40E73D29-DC85-4D9F-9913-289DC6A2CF9D}" type="parTrans" cxnId="{EC6B12C0-F009-4123-80C6-E8176AB867D7}">
      <dgm:prSet/>
      <dgm:spPr/>
      <dgm:t>
        <a:bodyPr/>
        <a:lstStyle/>
        <a:p>
          <a:endParaRPr lang="ru-RU"/>
        </a:p>
      </dgm:t>
    </dgm:pt>
    <dgm:pt modelId="{8610FE9E-B0CB-483E-B994-590E0C824D82}" type="pres">
      <dgm:prSet presAssocID="{C380F371-B5F7-4D62-BDFB-1940B63B83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DF41F1-D067-403B-8355-9AE18336B82A}" type="pres">
      <dgm:prSet presAssocID="{E3CE14F3-C2A7-4ED9-9986-8C76CA7D0A94}" presName="composite" presStyleCnt="0"/>
      <dgm:spPr/>
      <dgm:t>
        <a:bodyPr/>
        <a:lstStyle/>
        <a:p>
          <a:endParaRPr lang="ru-RU"/>
        </a:p>
      </dgm:t>
    </dgm:pt>
    <dgm:pt modelId="{624D14B2-BDF4-41C6-9037-C8733FFC3215}" type="pres">
      <dgm:prSet presAssocID="{E3CE14F3-C2A7-4ED9-9986-8C76CA7D0A94}" presName="rect1" presStyleLbl="bgShp" presStyleIdx="0" presStyleCnt="5" custScaleY="106441" custLinFactNeighborX="5700" custLinFactNeighborY="-8782"/>
      <dgm:spPr>
        <a:xfrm>
          <a:off x="243669" y="457204"/>
          <a:ext cx="2760623" cy="236618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gm:spPr>
      <dgm:t>
        <a:bodyPr/>
        <a:lstStyle/>
        <a:p>
          <a:endParaRPr lang="ru-RU"/>
        </a:p>
      </dgm:t>
    </dgm:pt>
    <dgm:pt modelId="{9DFB9B3A-C187-4F7A-A59C-F0BA6712E9D9}" type="pres">
      <dgm:prSet presAssocID="{E3CE14F3-C2A7-4ED9-9986-8C76CA7D0A94}" presName="rect2" presStyleLbl="trBgShp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84F33E7-FA58-41E4-B55C-6D1CCEB11E63}" type="pres">
      <dgm:prSet presAssocID="{EFBDB665-397B-42C8-81E5-DEBF25E32576}" presName="sibTrans" presStyleCnt="0"/>
      <dgm:spPr/>
      <dgm:t>
        <a:bodyPr/>
        <a:lstStyle/>
        <a:p>
          <a:endParaRPr lang="ru-RU"/>
        </a:p>
      </dgm:t>
    </dgm:pt>
    <dgm:pt modelId="{A684F84A-C668-4412-86CA-F654F8965836}" type="pres">
      <dgm:prSet presAssocID="{841F025D-B161-48AF-98CF-EF0F6A70A7F3}" presName="composite" presStyleCnt="0"/>
      <dgm:spPr/>
      <dgm:t>
        <a:bodyPr/>
        <a:lstStyle/>
        <a:p>
          <a:endParaRPr lang="ru-RU"/>
        </a:p>
      </dgm:t>
    </dgm:pt>
    <dgm:pt modelId="{77D42163-12FD-4A09-9438-4CC4A084E912}" type="pres">
      <dgm:prSet presAssocID="{841F025D-B161-48AF-98CF-EF0F6A70A7F3}" presName="rect1" presStyleLbl="bgShp" presStyleIdx="1" presStyleCnt="5" custScaleY="106441" custLinFactNeighborX="1192" custLinFactNeighborY="-8782"/>
      <dgm:spPr>
        <a:xfrm>
          <a:off x="3135386" y="457204"/>
          <a:ext cx="2760623" cy="236618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gm:spPr>
      <dgm:t>
        <a:bodyPr/>
        <a:lstStyle/>
        <a:p>
          <a:endParaRPr lang="ru-RU"/>
        </a:p>
      </dgm:t>
    </dgm:pt>
    <dgm:pt modelId="{8D5FB297-F164-4457-8245-2664AA430E44}" type="pres">
      <dgm:prSet presAssocID="{841F025D-B161-48AF-98CF-EF0F6A70A7F3}" presName="rect2" presStyleLbl="trBgShp" presStyleIdx="1" presStyleCnt="5" custLinFactNeighborX="5942" custLinFactNeighborY="4866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4BE71AE-3EBD-45AB-9EF7-884010D53B92}" type="pres">
      <dgm:prSet presAssocID="{FC3A0BA5-3BB1-43AA-94CF-54211ABBF21B}" presName="sibTrans" presStyleCnt="0"/>
      <dgm:spPr/>
      <dgm:t>
        <a:bodyPr/>
        <a:lstStyle/>
        <a:p>
          <a:endParaRPr lang="ru-RU"/>
        </a:p>
      </dgm:t>
    </dgm:pt>
    <dgm:pt modelId="{5E814D8E-1812-4C8D-9519-A129B7886A28}" type="pres">
      <dgm:prSet presAssocID="{C7761453-D07D-4634-9996-3B0B1B513050}" presName="composite" presStyleCnt="0"/>
      <dgm:spPr/>
      <dgm:t>
        <a:bodyPr/>
        <a:lstStyle/>
        <a:p>
          <a:endParaRPr lang="ru-RU"/>
        </a:p>
      </dgm:t>
    </dgm:pt>
    <dgm:pt modelId="{59009D06-49D9-4033-9241-917F42C6CB84}" type="pres">
      <dgm:prSet presAssocID="{C7761453-D07D-4634-9996-3B0B1B513050}" presName="rect1" presStyleLbl="bgShp" presStyleIdx="2" presStyleCnt="5" custScaleY="106441" custLinFactNeighborX="-2045" custLinFactNeighborY="-8782"/>
      <dgm:spPr>
        <a:xfrm>
          <a:off x="6030969" y="457204"/>
          <a:ext cx="2760623" cy="236618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gm:spPr>
      <dgm:t>
        <a:bodyPr/>
        <a:lstStyle/>
        <a:p>
          <a:endParaRPr lang="ru-RU"/>
        </a:p>
      </dgm:t>
    </dgm:pt>
    <dgm:pt modelId="{7D3C4186-05DC-48E8-9AB8-96F7F4903B1A}" type="pres">
      <dgm:prSet presAssocID="{C7761453-D07D-4634-9996-3B0B1B513050}" presName="rect2" presStyleLbl="trBgShp" presStyleIdx="2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88B45C1-C8F0-4BF8-BB74-CBBEC94695FE}" type="pres">
      <dgm:prSet presAssocID="{A24F5C44-16F0-45AD-9149-0D1181834C54}" presName="sibTrans" presStyleCnt="0"/>
      <dgm:spPr/>
      <dgm:t>
        <a:bodyPr/>
        <a:lstStyle/>
        <a:p>
          <a:endParaRPr lang="ru-RU"/>
        </a:p>
      </dgm:t>
    </dgm:pt>
    <dgm:pt modelId="{CF7C39B1-F416-4152-BD59-A8EC8C8CCC77}" type="pres">
      <dgm:prSet presAssocID="{C32FEB3D-5FF0-46AA-8C66-B3E9402D9652}" presName="composite" presStyleCnt="0"/>
      <dgm:spPr/>
      <dgm:t>
        <a:bodyPr/>
        <a:lstStyle/>
        <a:p>
          <a:endParaRPr lang="ru-RU"/>
        </a:p>
      </dgm:t>
    </dgm:pt>
    <dgm:pt modelId="{20FC8C6A-321A-4AA9-A654-613D0130AD9A}" type="pres">
      <dgm:prSet presAssocID="{C32FEB3D-5FF0-46AA-8C66-B3E9402D9652}" presName="rect1" presStyleLbl="bgShp" presStyleIdx="3" presStyleCnt="5" custScaleX="99428" custLinFactNeighborX="-26077" custLinFactNeighborY="2217"/>
      <dgm:spPr>
        <a:xfrm>
          <a:off x="814451" y="3200389"/>
          <a:ext cx="2744832" cy="236618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gm:spPr>
      <dgm:t>
        <a:bodyPr/>
        <a:lstStyle/>
        <a:p>
          <a:endParaRPr lang="ru-RU"/>
        </a:p>
      </dgm:t>
    </dgm:pt>
    <dgm:pt modelId="{0AF73409-E0C4-49AB-B0AE-16D4D2E19658}" type="pres">
      <dgm:prSet presAssocID="{C32FEB3D-5FF0-46AA-8C66-B3E9402D9652}" presName="rect2" presStyleLbl="trBgShp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D7CD7E1-82EC-4F34-A10E-D89F33072449}" type="pres">
      <dgm:prSet presAssocID="{986F679E-FC94-48FB-A2D9-7759B2CF2BDD}" presName="sibTrans" presStyleCnt="0"/>
      <dgm:spPr/>
      <dgm:t>
        <a:bodyPr/>
        <a:lstStyle/>
        <a:p>
          <a:endParaRPr lang="ru-RU"/>
        </a:p>
      </dgm:t>
    </dgm:pt>
    <dgm:pt modelId="{FE73639B-ADD9-4A5A-AA8C-AB22201FB825}" type="pres">
      <dgm:prSet presAssocID="{D8EE801D-F12D-4924-995F-F5B4EC945306}" presName="composite" presStyleCnt="0"/>
      <dgm:spPr/>
      <dgm:t>
        <a:bodyPr/>
        <a:lstStyle/>
        <a:p>
          <a:endParaRPr lang="ru-RU"/>
        </a:p>
      </dgm:t>
    </dgm:pt>
    <dgm:pt modelId="{00B9C5CA-A180-4F66-93F3-228653CF1B0D}" type="pres">
      <dgm:prSet presAssocID="{D8EE801D-F12D-4924-995F-F5B4EC945306}" presName="rect1" presStyleLbl="bgShp" presStyleIdx="4" presStyleCnt="5" custLinFactNeighborX="-22813" custLinFactNeighborY="2217"/>
      <dgm:spPr>
        <a:xfrm>
          <a:off x="3938862" y="3200389"/>
          <a:ext cx="2760623" cy="23661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gm:spPr>
      <dgm:t>
        <a:bodyPr/>
        <a:lstStyle/>
        <a:p>
          <a:endParaRPr lang="ru-RU"/>
        </a:p>
      </dgm:t>
    </dgm:pt>
    <dgm:pt modelId="{567B3116-ED8B-48F5-959F-442724EC9603}" type="pres">
      <dgm:prSet presAssocID="{D8EE801D-F12D-4924-995F-F5B4EC945306}" presName="rect2" presStyleLbl="trBgShp" presStyleIdx="4" presStyleCnt="5" custLinFactNeighborX="-20442" custLinFactNeighborY="-1406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D13C2559-D832-4977-8A22-CBCA699D07F0}" srcId="{C380F371-B5F7-4D62-BDFB-1940B63B83F8}" destId="{C7761453-D07D-4634-9996-3B0B1B513050}" srcOrd="2" destOrd="0" parTransId="{623A4F87-1936-4DE2-925B-C7F0ED853E01}" sibTransId="{A24F5C44-16F0-45AD-9149-0D1181834C54}"/>
    <dgm:cxn modelId="{4D7D8D98-00CF-4C6E-9803-9708B85A3633}" type="presOf" srcId="{C32FEB3D-5FF0-46AA-8C66-B3E9402D9652}" destId="{0AF73409-E0C4-49AB-B0AE-16D4D2E19658}" srcOrd="0" destOrd="0" presId="urn:microsoft.com/office/officeart/2008/layout/BendingPictureSemiTransparentText"/>
    <dgm:cxn modelId="{5833E091-EEE5-4A01-9768-7AAEB9B757B4}" type="presOf" srcId="{C380F371-B5F7-4D62-BDFB-1940B63B83F8}" destId="{8610FE9E-B0CB-483E-B994-590E0C824D82}" srcOrd="0" destOrd="0" presId="urn:microsoft.com/office/officeart/2008/layout/BendingPictureSemiTransparentText"/>
    <dgm:cxn modelId="{5E78954A-8C50-4618-9CE7-953D8D8063A5}" type="presOf" srcId="{E3CE14F3-C2A7-4ED9-9986-8C76CA7D0A94}" destId="{9DFB9B3A-C187-4F7A-A59C-F0BA6712E9D9}" srcOrd="0" destOrd="0" presId="urn:microsoft.com/office/officeart/2008/layout/BendingPictureSemiTransparentText"/>
    <dgm:cxn modelId="{9921DC5A-7962-4C1D-A3FF-7F4F910798B0}" type="presOf" srcId="{841F025D-B161-48AF-98CF-EF0F6A70A7F3}" destId="{8D5FB297-F164-4457-8245-2664AA430E44}" srcOrd="0" destOrd="0" presId="urn:microsoft.com/office/officeart/2008/layout/BendingPictureSemiTransparentText"/>
    <dgm:cxn modelId="{DBCF31E3-5912-4DB7-9E6C-5507F66D7265}" srcId="{C380F371-B5F7-4D62-BDFB-1940B63B83F8}" destId="{E3CE14F3-C2A7-4ED9-9986-8C76CA7D0A94}" srcOrd="0" destOrd="0" parTransId="{1FCFAA9C-D41F-495D-A996-3D88490F3526}" sibTransId="{EFBDB665-397B-42C8-81E5-DEBF25E32576}"/>
    <dgm:cxn modelId="{EC6B12C0-F009-4123-80C6-E8176AB867D7}" srcId="{C380F371-B5F7-4D62-BDFB-1940B63B83F8}" destId="{841F025D-B161-48AF-98CF-EF0F6A70A7F3}" srcOrd="1" destOrd="0" parTransId="{40E73D29-DC85-4D9F-9913-289DC6A2CF9D}" sibTransId="{FC3A0BA5-3BB1-43AA-94CF-54211ABBF21B}"/>
    <dgm:cxn modelId="{CC6BF4D9-9D1F-4543-9918-D2BFF4B66F20}" srcId="{C380F371-B5F7-4D62-BDFB-1940B63B83F8}" destId="{C32FEB3D-5FF0-46AA-8C66-B3E9402D9652}" srcOrd="3" destOrd="0" parTransId="{9CD06F45-0D9D-49BB-A4BD-54A9A4A38736}" sibTransId="{986F679E-FC94-48FB-A2D9-7759B2CF2BDD}"/>
    <dgm:cxn modelId="{D148A7FA-4A75-43BF-9D3C-6C3ACA11C5D7}" srcId="{C380F371-B5F7-4D62-BDFB-1940B63B83F8}" destId="{D8EE801D-F12D-4924-995F-F5B4EC945306}" srcOrd="4" destOrd="0" parTransId="{2447C883-94A6-40A2-B378-6ED420FBD985}" sibTransId="{1B24E832-098E-4593-A8C9-F418126C7E53}"/>
    <dgm:cxn modelId="{6A8E8D54-BCCF-4CF0-89E0-2F9986830EF3}" type="presOf" srcId="{C7761453-D07D-4634-9996-3B0B1B513050}" destId="{7D3C4186-05DC-48E8-9AB8-96F7F4903B1A}" srcOrd="0" destOrd="0" presId="urn:microsoft.com/office/officeart/2008/layout/BendingPictureSemiTransparentText"/>
    <dgm:cxn modelId="{600CDED5-8FF9-4815-8C58-2F2DC02FB5AA}" type="presOf" srcId="{D8EE801D-F12D-4924-995F-F5B4EC945306}" destId="{567B3116-ED8B-48F5-959F-442724EC9603}" srcOrd="0" destOrd="0" presId="urn:microsoft.com/office/officeart/2008/layout/BendingPictureSemiTransparentText"/>
    <dgm:cxn modelId="{DEEB9CCC-7140-4DC4-8316-973BE7B0CB6F}" type="presParOf" srcId="{8610FE9E-B0CB-483E-B994-590E0C824D82}" destId="{32DF41F1-D067-403B-8355-9AE18336B82A}" srcOrd="0" destOrd="0" presId="urn:microsoft.com/office/officeart/2008/layout/BendingPictureSemiTransparentText"/>
    <dgm:cxn modelId="{D0B1407E-92DA-47E5-ADC8-3457F305030E}" type="presParOf" srcId="{32DF41F1-D067-403B-8355-9AE18336B82A}" destId="{624D14B2-BDF4-41C6-9037-C8733FFC3215}" srcOrd="0" destOrd="0" presId="urn:microsoft.com/office/officeart/2008/layout/BendingPictureSemiTransparentText"/>
    <dgm:cxn modelId="{1D2C08D8-0F4B-4E8F-BB39-452B541EFBD1}" type="presParOf" srcId="{32DF41F1-D067-403B-8355-9AE18336B82A}" destId="{9DFB9B3A-C187-4F7A-A59C-F0BA6712E9D9}" srcOrd="1" destOrd="0" presId="urn:microsoft.com/office/officeart/2008/layout/BendingPictureSemiTransparentText"/>
    <dgm:cxn modelId="{3CBCC7BA-6AD9-4F83-B738-CFE1D67A5F13}" type="presParOf" srcId="{8610FE9E-B0CB-483E-B994-590E0C824D82}" destId="{E84F33E7-FA58-41E4-B55C-6D1CCEB11E63}" srcOrd="1" destOrd="0" presId="urn:microsoft.com/office/officeart/2008/layout/BendingPictureSemiTransparentText"/>
    <dgm:cxn modelId="{70A5AF36-F270-4E2B-B262-D7B086ECCF7D}" type="presParOf" srcId="{8610FE9E-B0CB-483E-B994-590E0C824D82}" destId="{A684F84A-C668-4412-86CA-F654F8965836}" srcOrd="2" destOrd="0" presId="urn:microsoft.com/office/officeart/2008/layout/BendingPictureSemiTransparentText"/>
    <dgm:cxn modelId="{49283629-BDD0-446F-A988-17A61796FC6E}" type="presParOf" srcId="{A684F84A-C668-4412-86CA-F654F8965836}" destId="{77D42163-12FD-4A09-9438-4CC4A084E912}" srcOrd="0" destOrd="0" presId="urn:microsoft.com/office/officeart/2008/layout/BendingPictureSemiTransparentText"/>
    <dgm:cxn modelId="{BEBFD9B0-304F-43ED-8100-C78C6BFECF9F}" type="presParOf" srcId="{A684F84A-C668-4412-86CA-F654F8965836}" destId="{8D5FB297-F164-4457-8245-2664AA430E44}" srcOrd="1" destOrd="0" presId="urn:microsoft.com/office/officeart/2008/layout/BendingPictureSemiTransparentText"/>
    <dgm:cxn modelId="{9A3E8FD9-45C3-471A-8599-9B9D85800444}" type="presParOf" srcId="{8610FE9E-B0CB-483E-B994-590E0C824D82}" destId="{64BE71AE-3EBD-45AB-9EF7-884010D53B92}" srcOrd="3" destOrd="0" presId="urn:microsoft.com/office/officeart/2008/layout/BendingPictureSemiTransparentText"/>
    <dgm:cxn modelId="{05A3EB24-A26F-4DA1-AB19-6F991CB9F864}" type="presParOf" srcId="{8610FE9E-B0CB-483E-B994-590E0C824D82}" destId="{5E814D8E-1812-4C8D-9519-A129B7886A28}" srcOrd="4" destOrd="0" presId="urn:microsoft.com/office/officeart/2008/layout/BendingPictureSemiTransparentText"/>
    <dgm:cxn modelId="{7FD81859-1E1E-4731-A34F-996987223026}" type="presParOf" srcId="{5E814D8E-1812-4C8D-9519-A129B7886A28}" destId="{59009D06-49D9-4033-9241-917F42C6CB84}" srcOrd="0" destOrd="0" presId="urn:microsoft.com/office/officeart/2008/layout/BendingPictureSemiTransparentText"/>
    <dgm:cxn modelId="{3C850D77-99AD-4BFF-989B-427B34B9B43D}" type="presParOf" srcId="{5E814D8E-1812-4C8D-9519-A129B7886A28}" destId="{7D3C4186-05DC-48E8-9AB8-96F7F4903B1A}" srcOrd="1" destOrd="0" presId="urn:microsoft.com/office/officeart/2008/layout/BendingPictureSemiTransparentText"/>
    <dgm:cxn modelId="{220DEDF1-ACC3-4004-AF56-4E11342427D3}" type="presParOf" srcId="{8610FE9E-B0CB-483E-B994-590E0C824D82}" destId="{488B45C1-C8F0-4BF8-BB74-CBBEC94695FE}" srcOrd="5" destOrd="0" presId="urn:microsoft.com/office/officeart/2008/layout/BendingPictureSemiTransparentText"/>
    <dgm:cxn modelId="{4D413BD8-7AF6-44EF-8EB4-A1633B7AD6A1}" type="presParOf" srcId="{8610FE9E-B0CB-483E-B994-590E0C824D82}" destId="{CF7C39B1-F416-4152-BD59-A8EC8C8CCC77}" srcOrd="6" destOrd="0" presId="urn:microsoft.com/office/officeart/2008/layout/BendingPictureSemiTransparentText"/>
    <dgm:cxn modelId="{F315D05D-D6D0-406D-AAC1-207F8659443B}" type="presParOf" srcId="{CF7C39B1-F416-4152-BD59-A8EC8C8CCC77}" destId="{20FC8C6A-321A-4AA9-A654-613D0130AD9A}" srcOrd="0" destOrd="0" presId="urn:microsoft.com/office/officeart/2008/layout/BendingPictureSemiTransparentText"/>
    <dgm:cxn modelId="{C1CF564C-987B-4051-8C7B-A82235441F69}" type="presParOf" srcId="{CF7C39B1-F416-4152-BD59-A8EC8C8CCC77}" destId="{0AF73409-E0C4-49AB-B0AE-16D4D2E19658}" srcOrd="1" destOrd="0" presId="urn:microsoft.com/office/officeart/2008/layout/BendingPictureSemiTransparentText"/>
    <dgm:cxn modelId="{19CF7307-AF05-4D90-B716-7AC188A11740}" type="presParOf" srcId="{8610FE9E-B0CB-483E-B994-590E0C824D82}" destId="{2D7CD7E1-82EC-4F34-A10E-D89F33072449}" srcOrd="7" destOrd="0" presId="urn:microsoft.com/office/officeart/2008/layout/BendingPictureSemiTransparentText"/>
    <dgm:cxn modelId="{7B98D50A-CC40-47E6-8004-EC3D0901CE48}" type="presParOf" srcId="{8610FE9E-B0CB-483E-B994-590E0C824D82}" destId="{FE73639B-ADD9-4A5A-AA8C-AB22201FB825}" srcOrd="8" destOrd="0" presId="urn:microsoft.com/office/officeart/2008/layout/BendingPictureSemiTransparentText"/>
    <dgm:cxn modelId="{FB6A26AE-DEC4-4764-A2C6-0DA9EF2A9608}" type="presParOf" srcId="{FE73639B-ADD9-4A5A-AA8C-AB22201FB825}" destId="{00B9C5CA-A180-4F66-93F3-228653CF1B0D}" srcOrd="0" destOrd="0" presId="urn:microsoft.com/office/officeart/2008/layout/BendingPictureSemiTransparentText"/>
    <dgm:cxn modelId="{E9E331BA-3E2E-4F6D-9232-0D175C33BC34}" type="presParOf" srcId="{FE73639B-ADD9-4A5A-AA8C-AB22201FB825}" destId="{567B3116-ED8B-48F5-959F-442724EC960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75C9AF-3338-4093-948F-8AA84F65EFEF}" type="doc">
      <dgm:prSet loTypeId="urn:microsoft.com/office/officeart/2005/8/layout/hList3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9F3AAD4-397A-4637-B38D-57EE143C1F2F}">
      <dgm:prSet phldrT="[Текст]" custT="1"/>
      <dgm:spPr>
        <a:xfrm>
          <a:off x="1750" y="1645920"/>
          <a:ext cx="2086231" cy="3456432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0000"/>
                <a:satMod val="130000"/>
              </a:sysClr>
            </a:gs>
            <a:gs pos="43000">
              <a:sysClr val="window" lastClr="FFFFFF">
                <a:hueOff val="0"/>
                <a:satOff val="0"/>
                <a:lumOff val="0"/>
                <a:alphaOff val="0"/>
                <a:tint val="44000"/>
                <a:satMod val="165000"/>
              </a:sysClr>
            </a:gs>
            <a:gs pos="93000">
              <a:sysClr val="window" lastClr="FFFFFF">
                <a:hueOff val="0"/>
                <a:satOff val="0"/>
                <a:lumOff val="0"/>
                <a:alphaOff val="0"/>
                <a:tint val="15000"/>
                <a:satMod val="16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5000"/>
                <a:satMod val="250000"/>
              </a:sysClr>
            </a:gs>
          </a:gsLst>
          <a:path path="circle">
            <a:fillToRect l="50000" t="130000" r="50000" b="-30000"/>
          </a:path>
        </a:gradFill>
        <a:ln>
          <a:solidFill>
            <a:srgbClr val="006666"/>
          </a:solidFill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Охват детей деятельностью региональных центров выявления, поддержки и развития способностей и талантов у детей и молодежи, технопарков «</a:t>
          </a:r>
          <a:r>
            <a:rPr lang="ru-RU" sz="1600" dirty="0" err="1" smtClean="0">
              <a:solidFill>
                <a:schemeClr val="tx1"/>
              </a:solidFill>
              <a:latin typeface="Georgia"/>
              <a:ea typeface="+mn-ea"/>
              <a:cs typeface="+mn-cs"/>
            </a:rPr>
            <a:t>Кванториум</a:t>
          </a:r>
          <a: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» и центров "IT-куб: </a:t>
          </a:r>
          <a:b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</a:t>
          </a:r>
          <a:b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b="1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400</a:t>
          </a:r>
          <a: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обучающихся Нефтеюганского района  стали участниками особо значимых региональных мероприятий, профильных региональных смен, олимпиад.       </a:t>
          </a:r>
          <a:b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   </a:t>
          </a:r>
          <a:r>
            <a:rPr lang="ru-RU" sz="1600" b="1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6</a:t>
          </a:r>
          <a: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обучающихся- победители и призеры регионального и заключительного этапа всероссийской олимпиады школьников.</a:t>
          </a:r>
          <a:b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b="1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259</a:t>
          </a:r>
          <a:r>
            <a:rPr lang="ru-RU" sz="16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воспитанников Центра компьютерных технологий   обучаются по  программам дополнительного образования технической направленности.</a:t>
          </a:r>
        </a:p>
      </dgm:t>
    </dgm:pt>
    <dgm:pt modelId="{65B27415-B009-45F0-8789-4207AF8FC323}" type="parTrans" cxnId="{7D1269B2-FC40-451D-917F-496B4D999C69}">
      <dgm:prSet/>
      <dgm:spPr/>
      <dgm:t>
        <a:bodyPr/>
        <a:lstStyle/>
        <a:p>
          <a:endParaRPr lang="ru-RU"/>
        </a:p>
      </dgm:t>
    </dgm:pt>
    <dgm:pt modelId="{185377B8-9A36-4F36-B6DC-1B19417B52FE}" type="sibTrans" cxnId="{7D1269B2-FC40-451D-917F-496B4D999C69}">
      <dgm:prSet/>
      <dgm:spPr/>
      <dgm:t>
        <a:bodyPr/>
        <a:lstStyle/>
        <a:p>
          <a:endParaRPr lang="ru-RU"/>
        </a:p>
      </dgm:t>
    </dgm:pt>
    <dgm:pt modelId="{0199B8B3-E113-4921-B979-06A2BA264018}">
      <dgm:prSet phldrT="[Текст]"/>
      <dgm:spPr/>
      <dgm:t>
        <a:bodyPr/>
        <a:lstStyle/>
        <a:p>
          <a:endParaRPr lang="ru-RU"/>
        </a:p>
      </dgm:t>
    </dgm:pt>
    <dgm:pt modelId="{6D4B7E30-BAE9-40C9-BC7C-140EA357E5BF}" type="parTrans" cxnId="{BFE46944-1806-4FAE-91AC-1D0E25D88B2A}">
      <dgm:prSet/>
      <dgm:spPr/>
      <dgm:t>
        <a:bodyPr/>
        <a:lstStyle/>
        <a:p>
          <a:endParaRPr lang="ru-RU"/>
        </a:p>
      </dgm:t>
    </dgm:pt>
    <dgm:pt modelId="{2D8AAF9F-A230-4480-B2BE-FFE664253DAD}" type="sibTrans" cxnId="{BFE46944-1806-4FAE-91AC-1D0E25D88B2A}">
      <dgm:prSet/>
      <dgm:spPr/>
      <dgm:t>
        <a:bodyPr/>
        <a:lstStyle/>
        <a:p>
          <a:endParaRPr lang="ru-RU"/>
        </a:p>
      </dgm:t>
    </dgm:pt>
    <dgm:pt modelId="{FAB5EFA1-E1E7-4C15-B883-5B2D7594BA7C}">
      <dgm:prSet phldrT="[Текст]"/>
      <dgm:spPr/>
      <dgm:t>
        <a:bodyPr/>
        <a:lstStyle/>
        <a:p>
          <a:endParaRPr lang="ru-RU" dirty="0"/>
        </a:p>
      </dgm:t>
    </dgm:pt>
    <dgm:pt modelId="{64431586-89C2-4B27-8883-35FA663BB6DC}" type="parTrans" cxnId="{A25502F5-0D4F-4CEB-92DF-9107EE66698A}">
      <dgm:prSet/>
      <dgm:spPr/>
      <dgm:t>
        <a:bodyPr/>
        <a:lstStyle/>
        <a:p>
          <a:endParaRPr lang="ru-RU"/>
        </a:p>
      </dgm:t>
    </dgm:pt>
    <dgm:pt modelId="{0A0A9E8C-767B-484E-892B-17A0CB5DACD4}" type="sibTrans" cxnId="{A25502F5-0D4F-4CEB-92DF-9107EE66698A}">
      <dgm:prSet/>
      <dgm:spPr/>
      <dgm:t>
        <a:bodyPr/>
        <a:lstStyle/>
        <a:p>
          <a:endParaRPr lang="ru-RU"/>
        </a:p>
      </dgm:t>
    </dgm:pt>
    <dgm:pt modelId="{56E4F21B-16D7-471C-8D6E-39E8B7564EE0}">
      <dgm:prSet phldrT="[Текст]"/>
      <dgm:spPr/>
      <dgm:t>
        <a:bodyPr/>
        <a:lstStyle/>
        <a:p>
          <a:endParaRPr lang="ru-RU"/>
        </a:p>
      </dgm:t>
    </dgm:pt>
    <dgm:pt modelId="{35605E50-A861-4E36-96A7-C429C66E96FD}" type="parTrans" cxnId="{2C17B67E-035C-456A-B695-45274AAC3FED}">
      <dgm:prSet/>
      <dgm:spPr/>
      <dgm:t>
        <a:bodyPr/>
        <a:lstStyle/>
        <a:p>
          <a:endParaRPr lang="ru-RU"/>
        </a:p>
      </dgm:t>
    </dgm:pt>
    <dgm:pt modelId="{923F6BE8-F465-483D-99D1-75763587AF4D}" type="sibTrans" cxnId="{2C17B67E-035C-456A-B695-45274AAC3FED}">
      <dgm:prSet/>
      <dgm:spPr/>
      <dgm:t>
        <a:bodyPr/>
        <a:lstStyle/>
        <a:p>
          <a:endParaRPr lang="ru-RU"/>
        </a:p>
      </dgm:t>
    </dgm:pt>
    <dgm:pt modelId="{2691CFEF-14A5-444A-A035-F04C4BF9BEE7}">
      <dgm:prSet phldrT="[Текст]"/>
      <dgm:spPr/>
      <dgm:t>
        <a:bodyPr/>
        <a:lstStyle/>
        <a:p>
          <a:endParaRPr lang="ru-RU" dirty="0"/>
        </a:p>
      </dgm:t>
    </dgm:pt>
    <dgm:pt modelId="{48F776F7-D04A-424C-9EFB-447081C4276A}" type="parTrans" cxnId="{7ED94BF7-175C-47DE-A71F-649EAEE82870}">
      <dgm:prSet/>
      <dgm:spPr/>
      <dgm:t>
        <a:bodyPr/>
        <a:lstStyle/>
        <a:p>
          <a:endParaRPr lang="ru-RU"/>
        </a:p>
      </dgm:t>
    </dgm:pt>
    <dgm:pt modelId="{0844009D-0490-49EC-BC80-66FB968502EC}" type="sibTrans" cxnId="{7ED94BF7-175C-47DE-A71F-649EAEE82870}">
      <dgm:prSet/>
      <dgm:spPr/>
      <dgm:t>
        <a:bodyPr/>
        <a:lstStyle/>
        <a:p>
          <a:endParaRPr lang="ru-RU"/>
        </a:p>
      </dgm:t>
    </dgm:pt>
    <dgm:pt modelId="{2D379AE6-B3AC-4773-8291-AF302935B5D6}">
      <dgm:prSet/>
      <dgm:spPr/>
      <dgm:t>
        <a:bodyPr/>
        <a:lstStyle/>
        <a:p>
          <a:endParaRPr lang="ru-RU"/>
        </a:p>
      </dgm:t>
    </dgm:pt>
    <dgm:pt modelId="{8C9FADFA-E0FC-441A-92E1-D0CE962B0021}" type="parTrans" cxnId="{A9314C0E-B227-4DAF-B140-E2C5B96A5EA7}">
      <dgm:prSet/>
      <dgm:spPr/>
      <dgm:t>
        <a:bodyPr/>
        <a:lstStyle/>
        <a:p>
          <a:endParaRPr lang="ru-RU"/>
        </a:p>
      </dgm:t>
    </dgm:pt>
    <dgm:pt modelId="{6071FDF4-3D53-462B-9D13-BC6AD1984A1E}" type="sibTrans" cxnId="{A9314C0E-B227-4DAF-B140-E2C5B96A5EA7}">
      <dgm:prSet/>
      <dgm:spPr/>
      <dgm:t>
        <a:bodyPr/>
        <a:lstStyle/>
        <a:p>
          <a:endParaRPr lang="ru-RU"/>
        </a:p>
      </dgm:t>
    </dgm:pt>
    <dgm:pt modelId="{F5213482-9EEB-4357-BD8C-F5A2E8CAD05D}">
      <dgm:prSet/>
      <dgm:spPr/>
      <dgm:t>
        <a:bodyPr/>
        <a:lstStyle/>
        <a:p>
          <a:endParaRPr lang="ru-RU"/>
        </a:p>
      </dgm:t>
    </dgm:pt>
    <dgm:pt modelId="{5D42FE1C-B032-4B81-B0C2-88A883DAA578}" type="parTrans" cxnId="{508C1ED5-AAB6-494B-8825-A333BAE69E2A}">
      <dgm:prSet/>
      <dgm:spPr/>
      <dgm:t>
        <a:bodyPr/>
        <a:lstStyle/>
        <a:p>
          <a:endParaRPr lang="ru-RU"/>
        </a:p>
      </dgm:t>
    </dgm:pt>
    <dgm:pt modelId="{15CAEB1B-7492-4352-85A3-26DBB00094C1}" type="sibTrans" cxnId="{508C1ED5-AAB6-494B-8825-A333BAE69E2A}">
      <dgm:prSet/>
      <dgm:spPr/>
      <dgm:t>
        <a:bodyPr/>
        <a:lstStyle/>
        <a:p>
          <a:endParaRPr lang="ru-RU"/>
        </a:p>
      </dgm:t>
    </dgm:pt>
    <dgm:pt modelId="{5CF11131-E42E-4509-9FCE-58F39FB76EE7}">
      <dgm:prSet/>
      <dgm:spPr/>
      <dgm:t>
        <a:bodyPr/>
        <a:lstStyle/>
        <a:p>
          <a:endParaRPr lang="ru-RU" dirty="0"/>
        </a:p>
      </dgm:t>
    </dgm:pt>
    <dgm:pt modelId="{BD70E7F5-7371-41DF-A8C2-29FD384551F4}" type="parTrans" cxnId="{7055CA15-CB80-4743-90AD-257280CC75F7}">
      <dgm:prSet/>
      <dgm:spPr/>
      <dgm:t>
        <a:bodyPr/>
        <a:lstStyle/>
        <a:p>
          <a:endParaRPr lang="ru-RU"/>
        </a:p>
      </dgm:t>
    </dgm:pt>
    <dgm:pt modelId="{E22DF122-60CB-4EAB-B2D7-7FAAFE608D39}" type="sibTrans" cxnId="{7055CA15-CB80-4743-90AD-257280CC75F7}">
      <dgm:prSet/>
      <dgm:spPr/>
      <dgm:t>
        <a:bodyPr/>
        <a:lstStyle/>
        <a:p>
          <a:endParaRPr lang="ru-RU"/>
        </a:p>
      </dgm:t>
    </dgm:pt>
    <dgm:pt modelId="{CF2C8836-E587-4866-B516-8DC9764ADFA3}">
      <dgm:prSet/>
      <dgm:spPr/>
      <dgm:t>
        <a:bodyPr/>
        <a:lstStyle/>
        <a:p>
          <a:endParaRPr lang="ru-RU"/>
        </a:p>
      </dgm:t>
    </dgm:pt>
    <dgm:pt modelId="{7116F4B6-5E2C-42C1-9DCB-19EFF9819D20}" type="parTrans" cxnId="{9E386008-555F-443C-B761-894C1A412D82}">
      <dgm:prSet/>
      <dgm:spPr/>
      <dgm:t>
        <a:bodyPr/>
        <a:lstStyle/>
        <a:p>
          <a:endParaRPr lang="ru-RU"/>
        </a:p>
      </dgm:t>
    </dgm:pt>
    <dgm:pt modelId="{8D633741-D263-4E80-8E54-5B8A36F90B7F}" type="sibTrans" cxnId="{9E386008-555F-443C-B761-894C1A412D82}">
      <dgm:prSet/>
      <dgm:spPr/>
      <dgm:t>
        <a:bodyPr/>
        <a:lstStyle/>
        <a:p>
          <a:endParaRPr lang="ru-RU"/>
        </a:p>
      </dgm:t>
    </dgm:pt>
    <dgm:pt modelId="{A9BA9438-7C1A-412C-B127-33EADB5695ED}">
      <dgm:prSet/>
      <dgm:spPr/>
      <dgm:t>
        <a:bodyPr/>
        <a:lstStyle/>
        <a:p>
          <a:endParaRPr lang="ru-RU"/>
        </a:p>
      </dgm:t>
    </dgm:pt>
    <dgm:pt modelId="{E02285EF-A92B-4C4F-9785-19B3DA2F6DD3}" type="parTrans" cxnId="{59DAE7BA-3463-4506-9A74-A6FFBDDCCD2B}">
      <dgm:prSet/>
      <dgm:spPr/>
      <dgm:t>
        <a:bodyPr/>
        <a:lstStyle/>
        <a:p>
          <a:endParaRPr lang="ru-RU"/>
        </a:p>
      </dgm:t>
    </dgm:pt>
    <dgm:pt modelId="{0F834EDC-D97C-4D8F-B82C-3E56E25A3959}" type="sibTrans" cxnId="{59DAE7BA-3463-4506-9A74-A6FFBDDCCD2B}">
      <dgm:prSet/>
      <dgm:spPr/>
      <dgm:t>
        <a:bodyPr/>
        <a:lstStyle/>
        <a:p>
          <a:endParaRPr lang="ru-RU"/>
        </a:p>
      </dgm:t>
    </dgm:pt>
    <dgm:pt modelId="{49D58A3A-19CD-4BCA-BBF2-CD869482DA45}">
      <dgm:prSet/>
      <dgm:spPr/>
      <dgm:t>
        <a:bodyPr/>
        <a:lstStyle/>
        <a:p>
          <a:endParaRPr lang="ru-RU" dirty="0"/>
        </a:p>
      </dgm:t>
    </dgm:pt>
    <dgm:pt modelId="{92F905F9-185F-4737-B212-0EFBDD457C2D}" type="parTrans" cxnId="{20613EC9-D3F1-4738-825B-BA2D31DB04F5}">
      <dgm:prSet/>
      <dgm:spPr/>
      <dgm:t>
        <a:bodyPr/>
        <a:lstStyle/>
        <a:p>
          <a:endParaRPr lang="ru-RU"/>
        </a:p>
      </dgm:t>
    </dgm:pt>
    <dgm:pt modelId="{277AB302-E12C-4CFE-9AFE-F9D6E0D30EEF}" type="sibTrans" cxnId="{20613EC9-D3F1-4738-825B-BA2D31DB04F5}">
      <dgm:prSet/>
      <dgm:spPr/>
      <dgm:t>
        <a:bodyPr/>
        <a:lstStyle/>
        <a:p>
          <a:endParaRPr lang="ru-RU"/>
        </a:p>
      </dgm:t>
    </dgm:pt>
    <dgm:pt modelId="{6BB289B9-1A2C-4895-BFCB-79235878F4B9}">
      <dgm:prSet/>
      <dgm:spPr/>
      <dgm:t>
        <a:bodyPr/>
        <a:lstStyle/>
        <a:p>
          <a:endParaRPr lang="ru-RU"/>
        </a:p>
      </dgm:t>
    </dgm:pt>
    <dgm:pt modelId="{9E20375D-03E8-424E-B45B-6A1546D94FBB}" type="parTrans" cxnId="{1160ACCD-AECD-4D31-96BF-07DC17F49106}">
      <dgm:prSet/>
      <dgm:spPr/>
      <dgm:t>
        <a:bodyPr/>
        <a:lstStyle/>
        <a:p>
          <a:endParaRPr lang="ru-RU"/>
        </a:p>
      </dgm:t>
    </dgm:pt>
    <dgm:pt modelId="{85075403-3A09-4413-9B4C-5C16C931A8B1}" type="sibTrans" cxnId="{1160ACCD-AECD-4D31-96BF-07DC17F49106}">
      <dgm:prSet/>
      <dgm:spPr/>
      <dgm:t>
        <a:bodyPr/>
        <a:lstStyle/>
        <a:p>
          <a:endParaRPr lang="ru-RU"/>
        </a:p>
      </dgm:t>
    </dgm:pt>
    <dgm:pt modelId="{4B02C1D1-FD28-4244-A02B-880FD6A438D0}">
      <dgm:prSet/>
      <dgm:spPr/>
      <dgm:t>
        <a:bodyPr/>
        <a:lstStyle/>
        <a:p>
          <a:endParaRPr lang="ru-RU"/>
        </a:p>
      </dgm:t>
    </dgm:pt>
    <dgm:pt modelId="{FBE46CDA-6070-4E73-BFE0-0D2C91893DAF}" type="parTrans" cxnId="{E049D421-E322-4A6D-AEB1-388C962F9C8B}">
      <dgm:prSet/>
      <dgm:spPr/>
      <dgm:t>
        <a:bodyPr/>
        <a:lstStyle/>
        <a:p>
          <a:endParaRPr lang="ru-RU"/>
        </a:p>
      </dgm:t>
    </dgm:pt>
    <dgm:pt modelId="{8807A085-7AD4-4BF1-AA5C-7DDF613DAD4A}" type="sibTrans" cxnId="{E049D421-E322-4A6D-AEB1-388C962F9C8B}">
      <dgm:prSet/>
      <dgm:spPr/>
      <dgm:t>
        <a:bodyPr/>
        <a:lstStyle/>
        <a:p>
          <a:endParaRPr lang="ru-RU"/>
        </a:p>
      </dgm:t>
    </dgm:pt>
    <dgm:pt modelId="{AB31DCF7-6574-4519-A5A0-8F8E6A59B33C}">
      <dgm:prSet/>
      <dgm:spPr/>
      <dgm:t>
        <a:bodyPr/>
        <a:lstStyle/>
        <a:p>
          <a:endParaRPr lang="ru-RU"/>
        </a:p>
      </dgm:t>
    </dgm:pt>
    <dgm:pt modelId="{18226E99-0FBE-4388-9202-EC6B24F50A1D}" type="parTrans" cxnId="{25C8E099-E8BD-4550-9158-E9D4BC2FDD0C}">
      <dgm:prSet/>
      <dgm:spPr/>
      <dgm:t>
        <a:bodyPr/>
        <a:lstStyle/>
        <a:p>
          <a:endParaRPr lang="ru-RU"/>
        </a:p>
      </dgm:t>
    </dgm:pt>
    <dgm:pt modelId="{8D184020-92E5-4297-8459-A4C22211FDDD}" type="sibTrans" cxnId="{25C8E099-E8BD-4550-9158-E9D4BC2FDD0C}">
      <dgm:prSet/>
      <dgm:spPr/>
      <dgm:t>
        <a:bodyPr/>
        <a:lstStyle/>
        <a:p>
          <a:endParaRPr lang="ru-RU"/>
        </a:p>
      </dgm:t>
    </dgm:pt>
    <dgm:pt modelId="{0876FBBC-0BFB-4D44-B802-B3C6F7BF896A}">
      <dgm:prSet/>
      <dgm:spPr/>
      <dgm:t>
        <a:bodyPr/>
        <a:lstStyle/>
        <a:p>
          <a:endParaRPr lang="ru-RU" dirty="0"/>
        </a:p>
      </dgm:t>
    </dgm:pt>
    <dgm:pt modelId="{CE671989-7701-4495-AEE1-8E6F6AB8A8FB}" type="parTrans" cxnId="{08BABB7A-4FD9-4E5C-85F8-0D829C63264C}">
      <dgm:prSet/>
      <dgm:spPr/>
      <dgm:t>
        <a:bodyPr/>
        <a:lstStyle/>
        <a:p>
          <a:endParaRPr lang="ru-RU"/>
        </a:p>
      </dgm:t>
    </dgm:pt>
    <dgm:pt modelId="{62065068-8CFF-4958-A506-6BFB1A643BAD}" type="sibTrans" cxnId="{08BABB7A-4FD9-4E5C-85F8-0D829C63264C}">
      <dgm:prSet/>
      <dgm:spPr/>
      <dgm:t>
        <a:bodyPr/>
        <a:lstStyle/>
        <a:p>
          <a:endParaRPr lang="ru-RU"/>
        </a:p>
      </dgm:t>
    </dgm:pt>
    <dgm:pt modelId="{89D5379E-2F0E-47A3-B140-F9CB74790532}">
      <dgm:prSet custT="1"/>
      <dgm:spPr>
        <a:xfrm>
          <a:off x="3779004" y="1645920"/>
          <a:ext cx="1691022" cy="3456432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0000"/>
                <a:satMod val="130000"/>
              </a:sysClr>
            </a:gs>
            <a:gs pos="43000">
              <a:sysClr val="window" lastClr="FFFFFF">
                <a:hueOff val="0"/>
                <a:satOff val="0"/>
                <a:lumOff val="0"/>
                <a:alphaOff val="0"/>
                <a:tint val="44000"/>
                <a:satMod val="165000"/>
              </a:sysClr>
            </a:gs>
            <a:gs pos="93000">
              <a:sysClr val="window" lastClr="FFFFFF">
                <a:hueOff val="0"/>
                <a:satOff val="0"/>
                <a:lumOff val="0"/>
                <a:alphaOff val="0"/>
                <a:tint val="15000"/>
                <a:satMod val="16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5000"/>
                <a:satMod val="250000"/>
              </a:sysClr>
            </a:gs>
          </a:gsLst>
          <a:path path="circle">
            <a:fillToRect l="50000" t="130000" r="50000" b="-30000"/>
          </a:path>
        </a:gradFill>
        <a:ln>
          <a:solidFill>
            <a:srgbClr val="006666"/>
          </a:solidFill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Доля обучающихся по образовательным программам основного и среднего общего образования, охваченных мероприятиями, направленными на раннюю профессиональную ориентацию, в том числе в рамках проекта «Билет в будущее», в отчетном периоде составила </a:t>
          </a:r>
          <a:r>
            <a:rPr lang="ru-RU" sz="1600" b="1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44,86 </a:t>
          </a:r>
          <a:r>
            <a:rPr lang="ru-RU" sz="16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% или </a:t>
          </a:r>
          <a:r>
            <a:rPr lang="ru-RU" sz="1600" b="1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1318 </a:t>
          </a:r>
          <a:r>
            <a:rPr lang="ru-RU" sz="16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человек</a:t>
          </a:r>
          <a:endParaRPr lang="ru-RU" sz="1600" dirty="0">
            <a:solidFill>
              <a:sysClr val="windowText" lastClr="000000"/>
            </a:solidFill>
            <a:latin typeface="Georgia"/>
            <a:ea typeface="+mn-ea"/>
            <a:cs typeface="+mn-cs"/>
          </a:endParaRPr>
        </a:p>
      </dgm:t>
    </dgm:pt>
    <dgm:pt modelId="{3A7C0876-E5D0-4BEC-B951-84E8088C1AAF}" type="parTrans" cxnId="{D693BA57-C551-462B-86E5-1737751261F1}">
      <dgm:prSet/>
      <dgm:spPr/>
      <dgm:t>
        <a:bodyPr/>
        <a:lstStyle/>
        <a:p>
          <a:endParaRPr lang="ru-RU"/>
        </a:p>
      </dgm:t>
    </dgm:pt>
    <dgm:pt modelId="{E4C8B98F-D3CA-4592-B7DF-47FA399617FE}" type="sibTrans" cxnId="{D693BA57-C551-462B-86E5-1737751261F1}">
      <dgm:prSet/>
      <dgm:spPr/>
      <dgm:t>
        <a:bodyPr/>
        <a:lstStyle/>
        <a:p>
          <a:endParaRPr lang="ru-RU"/>
        </a:p>
      </dgm:t>
    </dgm:pt>
    <dgm:pt modelId="{08E3F6E5-A4A0-40ED-B31C-5F6B784C68A5}">
      <dgm:prSet/>
      <dgm:spPr/>
      <dgm:t>
        <a:bodyPr/>
        <a:lstStyle/>
        <a:p>
          <a:endParaRPr lang="ru-RU"/>
        </a:p>
      </dgm:t>
    </dgm:pt>
    <dgm:pt modelId="{8564D031-42CE-4B8A-B076-2A5CF51FD628}" type="parTrans" cxnId="{AE86B513-5E98-47AB-B02C-D2EB45CC05BF}">
      <dgm:prSet/>
      <dgm:spPr/>
      <dgm:t>
        <a:bodyPr/>
        <a:lstStyle/>
        <a:p>
          <a:endParaRPr lang="ru-RU"/>
        </a:p>
      </dgm:t>
    </dgm:pt>
    <dgm:pt modelId="{41B1384A-5857-45E8-92A1-6080AA21EEAC}" type="sibTrans" cxnId="{AE86B513-5E98-47AB-B02C-D2EB45CC05BF}">
      <dgm:prSet/>
      <dgm:spPr/>
      <dgm:t>
        <a:bodyPr/>
        <a:lstStyle/>
        <a:p>
          <a:endParaRPr lang="ru-RU"/>
        </a:p>
      </dgm:t>
    </dgm:pt>
    <dgm:pt modelId="{0EE0CBA4-1BB9-4760-BAFC-C36B41E09FD4}">
      <dgm:prSet/>
      <dgm:spPr/>
      <dgm:t>
        <a:bodyPr/>
        <a:lstStyle/>
        <a:p>
          <a:endParaRPr lang="ru-RU" dirty="0"/>
        </a:p>
      </dgm:t>
    </dgm:pt>
    <dgm:pt modelId="{9FB3B536-3A87-4743-A40C-076A5B3AC419}" type="parTrans" cxnId="{47AC9F32-E31B-42CE-A4F8-D71AA0353DFA}">
      <dgm:prSet/>
      <dgm:spPr/>
      <dgm:t>
        <a:bodyPr/>
        <a:lstStyle/>
        <a:p>
          <a:endParaRPr lang="ru-RU"/>
        </a:p>
      </dgm:t>
    </dgm:pt>
    <dgm:pt modelId="{3B94631F-2D73-48AC-9916-6A5E211433CA}" type="sibTrans" cxnId="{47AC9F32-E31B-42CE-A4F8-D71AA0353DFA}">
      <dgm:prSet/>
      <dgm:spPr/>
      <dgm:t>
        <a:bodyPr/>
        <a:lstStyle/>
        <a:p>
          <a:endParaRPr lang="ru-RU"/>
        </a:p>
      </dgm:t>
    </dgm:pt>
    <dgm:pt modelId="{1E713C29-E61D-4C7C-94AB-4F90059D355F}">
      <dgm:prSet/>
      <dgm:spPr/>
      <dgm:t>
        <a:bodyPr/>
        <a:lstStyle/>
        <a:p>
          <a:endParaRPr lang="ru-RU" dirty="0"/>
        </a:p>
      </dgm:t>
    </dgm:pt>
    <dgm:pt modelId="{4790DAFB-FD2D-40A0-AFB1-A1933452CBA9}" type="parTrans" cxnId="{95FB4473-87B2-474E-9B0D-9E7380EA8C1C}">
      <dgm:prSet/>
      <dgm:spPr/>
      <dgm:t>
        <a:bodyPr/>
        <a:lstStyle/>
        <a:p>
          <a:endParaRPr lang="ru-RU"/>
        </a:p>
      </dgm:t>
    </dgm:pt>
    <dgm:pt modelId="{2516AC5D-4F90-4BA7-B599-C796A34F6977}" type="sibTrans" cxnId="{95FB4473-87B2-474E-9B0D-9E7380EA8C1C}">
      <dgm:prSet/>
      <dgm:spPr/>
      <dgm:t>
        <a:bodyPr/>
        <a:lstStyle/>
        <a:p>
          <a:endParaRPr lang="ru-RU"/>
        </a:p>
      </dgm:t>
    </dgm:pt>
    <dgm:pt modelId="{D39CC1AF-3692-4489-B60D-9DBD3E637FC7}">
      <dgm:prSet/>
      <dgm:spPr/>
      <dgm:t>
        <a:bodyPr/>
        <a:lstStyle/>
        <a:p>
          <a:endParaRPr lang="ru-RU" dirty="0"/>
        </a:p>
      </dgm:t>
    </dgm:pt>
    <dgm:pt modelId="{92DED694-6B66-4046-A76D-62C92C2FB23E}" type="parTrans" cxnId="{38849A91-1896-43B3-918E-3FD673F739FB}">
      <dgm:prSet/>
      <dgm:spPr/>
      <dgm:t>
        <a:bodyPr/>
        <a:lstStyle/>
        <a:p>
          <a:endParaRPr lang="ru-RU"/>
        </a:p>
      </dgm:t>
    </dgm:pt>
    <dgm:pt modelId="{C7041E3F-6083-43D5-AD8F-8E960A80DAE9}" type="sibTrans" cxnId="{38849A91-1896-43B3-918E-3FD673F739FB}">
      <dgm:prSet/>
      <dgm:spPr/>
      <dgm:t>
        <a:bodyPr/>
        <a:lstStyle/>
        <a:p>
          <a:endParaRPr lang="ru-RU"/>
        </a:p>
      </dgm:t>
    </dgm:pt>
    <dgm:pt modelId="{E717B74E-9842-49BE-AA37-2ED3E31B6CCA}">
      <dgm:prSet custT="1"/>
      <dgm:spPr>
        <a:xfrm>
          <a:off x="5470027" y="1645920"/>
          <a:ext cx="1691022" cy="3456432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0000"/>
                <a:satMod val="130000"/>
              </a:sysClr>
            </a:gs>
            <a:gs pos="43000">
              <a:sysClr val="window" lastClr="FFFFFF">
                <a:hueOff val="0"/>
                <a:satOff val="0"/>
                <a:lumOff val="0"/>
                <a:alphaOff val="0"/>
                <a:tint val="44000"/>
                <a:satMod val="165000"/>
              </a:sysClr>
            </a:gs>
            <a:gs pos="93000">
              <a:sysClr val="window" lastClr="FFFFFF">
                <a:hueOff val="0"/>
                <a:satOff val="0"/>
                <a:lumOff val="0"/>
                <a:alphaOff val="0"/>
                <a:tint val="15000"/>
                <a:satMod val="16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5000"/>
                <a:satMod val="250000"/>
              </a:sysClr>
            </a:gs>
          </a:gsLst>
          <a:path path="circle">
            <a:fillToRect l="50000" t="130000" r="50000" b="-30000"/>
          </a:path>
        </a:gradFill>
        <a:ln>
          <a:solidFill>
            <a:srgbClr val="006666"/>
          </a:solidFill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Количество субъектов Российской Федерации, выдающих сертификаты дополнительного образования в рамках системы персонифицированного финансирования дополнительного образования детей:</a:t>
          </a:r>
          <a:br>
            <a:rPr lang="ru-RU" sz="16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</a:br>
          <a:r>
            <a:rPr lang="ru-RU" sz="16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услуги дополнительного образования оказываются </a:t>
          </a:r>
          <a:r>
            <a:rPr lang="ru-RU" sz="1600" b="1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1406</a:t>
          </a:r>
          <a:r>
            <a:rPr lang="ru-RU" sz="16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 обучающимся  с использованием сертификата персонифицированного финансирования</a:t>
          </a:r>
          <a:endParaRPr lang="ru-RU" sz="1600" dirty="0">
            <a:solidFill>
              <a:sysClr val="windowText" lastClr="000000"/>
            </a:solidFill>
            <a:latin typeface="Georgia"/>
            <a:ea typeface="+mn-ea"/>
            <a:cs typeface="+mn-cs"/>
          </a:endParaRPr>
        </a:p>
      </dgm:t>
    </dgm:pt>
    <dgm:pt modelId="{B082D8B0-199D-428E-AF1D-CB2C381EBE7B}" type="sibTrans" cxnId="{9EEAFEF6-2528-46E5-8962-197142603179}">
      <dgm:prSet/>
      <dgm:spPr/>
      <dgm:t>
        <a:bodyPr/>
        <a:lstStyle/>
        <a:p>
          <a:endParaRPr lang="ru-RU"/>
        </a:p>
      </dgm:t>
    </dgm:pt>
    <dgm:pt modelId="{F9536D86-35F3-41B4-882F-B3C40A784482}" type="parTrans" cxnId="{9EEAFEF6-2528-46E5-8962-197142603179}">
      <dgm:prSet/>
      <dgm:spPr/>
      <dgm:t>
        <a:bodyPr/>
        <a:lstStyle/>
        <a:p>
          <a:endParaRPr lang="ru-RU"/>
        </a:p>
      </dgm:t>
    </dgm:pt>
    <dgm:pt modelId="{0ADB9DF1-2873-49D1-8FBE-048F2ABDC5B0}" type="pres">
      <dgm:prSet presAssocID="{6D75C9AF-3338-4093-948F-8AA84F65EFE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A3BC89-2570-4B10-9CAC-2362D88E8140}" type="pres">
      <dgm:prSet presAssocID="{59F3AAD4-397A-4637-B38D-57EE143C1F2F}" presName="roof" presStyleLbl="dkBgShp" presStyleIdx="0" presStyleCnt="2" custScaleY="150000" custLinFactNeighborX="8" custLinFactNeighborY="12500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8A30F3F-2101-4114-82C8-1F934F7F3C6D}" type="pres">
      <dgm:prSet presAssocID="{59F3AAD4-397A-4637-B38D-57EE143C1F2F}" presName="pillars" presStyleCnt="0"/>
      <dgm:spPr/>
    </dgm:pt>
    <dgm:pt modelId="{A623B000-927F-4C25-BF43-21EF0232A644}" type="pres">
      <dgm:prSet presAssocID="{59F3AAD4-397A-4637-B38D-57EE143C1F2F}" presName="pillar1" presStyleLbl="node1" presStyleIdx="0" presStyleCnt="2" custScaleX="104970" custScaleY="88272" custLinFactNeighborX="-53" custLinFactNeighborY="890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28CC9F1-BE4F-4F25-940D-01A072732C86}" type="pres">
      <dgm:prSet presAssocID="{E717B74E-9842-49BE-AA37-2ED3E31B6CCA}" presName="pillarX" presStyleLbl="node1" presStyleIdx="1" presStyleCnt="2" custScaleX="87803" custScaleY="88272" custLinFactNeighborX="283" custLinFactNeighborY="890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0CECDE4-DB6D-4CB0-BB93-61A2A7AE9370}" type="pres">
      <dgm:prSet presAssocID="{59F3AAD4-397A-4637-B38D-57EE143C1F2F}" presName="base" presStyleLbl="dkBgShp" presStyleIdx="1" presStyleCnt="2" custLinFactY="-100000" custLinFactNeighborX="8" custLinFactNeighborY="-176984"/>
      <dgm:spPr>
        <a:noFill/>
        <a:ln>
          <a:noFill/>
        </a:ln>
      </dgm:spPr>
      <dgm:t>
        <a:bodyPr/>
        <a:lstStyle/>
        <a:p>
          <a:endParaRPr lang="ru-RU"/>
        </a:p>
      </dgm:t>
    </dgm:pt>
  </dgm:ptLst>
  <dgm:cxnLst>
    <dgm:cxn modelId="{7ED94BF7-175C-47DE-A71F-649EAEE82870}" srcId="{56E4F21B-16D7-471C-8D6E-39E8B7564EE0}" destId="{2691CFEF-14A5-444A-A035-F04C4BF9BEE7}" srcOrd="0" destOrd="0" parTransId="{48F776F7-D04A-424C-9EFB-447081C4276A}" sibTransId="{0844009D-0490-49EC-BC80-66FB968502EC}"/>
    <dgm:cxn modelId="{E049D421-E322-4A6D-AEB1-388C962F9C8B}" srcId="{6D75C9AF-3338-4093-948F-8AA84F65EFEF}" destId="{4B02C1D1-FD28-4244-A02B-880FD6A438D0}" srcOrd="7" destOrd="0" parTransId="{FBE46CDA-6070-4E73-BFE0-0D2C91893DAF}" sibTransId="{8807A085-7AD4-4BF1-AA5C-7DDF613DAD4A}"/>
    <dgm:cxn modelId="{095E9628-A3D0-498C-BDD4-3D547655E1C5}" type="presOf" srcId="{6D75C9AF-3338-4093-948F-8AA84F65EFEF}" destId="{0ADB9DF1-2873-49D1-8FBE-048F2ABDC5B0}" srcOrd="0" destOrd="0" presId="urn:microsoft.com/office/officeart/2005/8/layout/hList3"/>
    <dgm:cxn modelId="{38849A91-1896-43B3-918E-3FD673F739FB}" srcId="{6D75C9AF-3338-4093-948F-8AA84F65EFEF}" destId="{D39CC1AF-3692-4489-B60D-9DBD3E637FC7}" srcOrd="1" destOrd="0" parTransId="{92DED694-6B66-4046-A76D-62C92C2FB23E}" sibTransId="{C7041E3F-6083-43D5-AD8F-8E960A80DAE9}"/>
    <dgm:cxn modelId="{AE86B513-5E98-47AB-B02C-D2EB45CC05BF}" srcId="{6D75C9AF-3338-4093-948F-8AA84F65EFEF}" destId="{08E3F6E5-A4A0-40ED-B31C-5F6B784C68A5}" srcOrd="2" destOrd="0" parTransId="{8564D031-42CE-4B8A-B076-2A5CF51FD628}" sibTransId="{41B1384A-5857-45E8-92A1-6080AA21EEAC}"/>
    <dgm:cxn modelId="{95FB4473-87B2-474E-9B0D-9E7380EA8C1C}" srcId="{08E3F6E5-A4A0-40ED-B31C-5F6B784C68A5}" destId="{1E713C29-E61D-4C7C-94AB-4F90059D355F}" srcOrd="1" destOrd="0" parTransId="{4790DAFB-FD2D-40A0-AFB1-A1933452CBA9}" sibTransId="{2516AC5D-4F90-4BA7-B599-C796A34F6977}"/>
    <dgm:cxn modelId="{7055CA15-CB80-4743-90AD-257280CC75F7}" srcId="{56E4F21B-16D7-471C-8D6E-39E8B7564EE0}" destId="{5CF11131-E42E-4509-9FCE-58F39FB76EE7}" srcOrd="3" destOrd="0" parTransId="{BD70E7F5-7371-41DF-A8C2-29FD384551F4}" sibTransId="{E22DF122-60CB-4EAB-B2D7-7FAAFE608D39}"/>
    <dgm:cxn modelId="{D693BA57-C551-462B-86E5-1737751261F1}" srcId="{59F3AAD4-397A-4637-B38D-57EE143C1F2F}" destId="{89D5379E-2F0E-47A3-B140-F9CB74790532}" srcOrd="0" destOrd="0" parTransId="{3A7C0876-E5D0-4BEC-B951-84E8088C1AAF}" sibTransId="{E4C8B98F-D3CA-4592-B7DF-47FA399617FE}"/>
    <dgm:cxn modelId="{3DE394E7-2DD6-485C-B451-6D764DD23ED5}" type="presOf" srcId="{E717B74E-9842-49BE-AA37-2ED3E31B6CCA}" destId="{628CC9F1-BE4F-4F25-940D-01A072732C86}" srcOrd="0" destOrd="0" presId="urn:microsoft.com/office/officeart/2005/8/layout/hList3"/>
    <dgm:cxn modelId="{9EEAFEF6-2528-46E5-8962-197142603179}" srcId="{59F3AAD4-397A-4637-B38D-57EE143C1F2F}" destId="{E717B74E-9842-49BE-AA37-2ED3E31B6CCA}" srcOrd="1" destOrd="0" parTransId="{F9536D86-35F3-41B4-882F-B3C40A784482}" sibTransId="{B082D8B0-199D-428E-AF1D-CB2C381EBE7B}"/>
    <dgm:cxn modelId="{59DAE7BA-3463-4506-9A74-A6FFBDDCCD2B}" srcId="{56E4F21B-16D7-471C-8D6E-39E8B7564EE0}" destId="{A9BA9438-7C1A-412C-B127-33EADB5695ED}" srcOrd="1" destOrd="0" parTransId="{E02285EF-A92B-4C4F-9785-19B3DA2F6DD3}" sibTransId="{0F834EDC-D97C-4D8F-B82C-3E56E25A3959}"/>
    <dgm:cxn modelId="{A25502F5-0D4F-4CEB-92DF-9107EE66698A}" srcId="{0199B8B3-E113-4921-B979-06A2BA264018}" destId="{FAB5EFA1-E1E7-4C15-B883-5B2D7594BA7C}" srcOrd="0" destOrd="0" parTransId="{64431586-89C2-4B27-8883-35FA663BB6DC}" sibTransId="{0A0A9E8C-767B-484E-892B-17A0CB5DACD4}"/>
    <dgm:cxn modelId="{BFE46944-1806-4FAE-91AC-1D0E25D88B2A}" srcId="{6D75C9AF-3338-4093-948F-8AA84F65EFEF}" destId="{0199B8B3-E113-4921-B979-06A2BA264018}" srcOrd="3" destOrd="0" parTransId="{6D4B7E30-BAE9-40C9-BC7C-140EA357E5BF}" sibTransId="{2D8AAF9F-A230-4480-B2BE-FFE664253DAD}"/>
    <dgm:cxn modelId="{2C17B67E-035C-456A-B695-45274AAC3FED}" srcId="{6D75C9AF-3338-4093-948F-8AA84F65EFEF}" destId="{56E4F21B-16D7-471C-8D6E-39E8B7564EE0}" srcOrd="4" destOrd="0" parTransId="{35605E50-A861-4E36-96A7-C429C66E96FD}" sibTransId="{923F6BE8-F465-483D-99D1-75763587AF4D}"/>
    <dgm:cxn modelId="{9CF7D15F-7DA1-4F41-8E08-5A1628FCEC0B}" type="presOf" srcId="{59F3AAD4-397A-4637-B38D-57EE143C1F2F}" destId="{BBA3BC89-2570-4B10-9CAC-2362D88E8140}" srcOrd="0" destOrd="0" presId="urn:microsoft.com/office/officeart/2005/8/layout/hList3"/>
    <dgm:cxn modelId="{AC955C51-2ACE-4853-A5C0-BE4ACA690B3F}" type="presOf" srcId="{89D5379E-2F0E-47A3-B140-F9CB74790532}" destId="{A623B000-927F-4C25-BF43-21EF0232A644}" srcOrd="0" destOrd="0" presId="urn:microsoft.com/office/officeart/2005/8/layout/hList3"/>
    <dgm:cxn modelId="{1160ACCD-AECD-4D31-96BF-07DC17F49106}" srcId="{6D75C9AF-3338-4093-948F-8AA84F65EFEF}" destId="{6BB289B9-1A2C-4895-BFCB-79235878F4B9}" srcOrd="6" destOrd="0" parTransId="{9E20375D-03E8-424E-B45B-6A1546D94FBB}" sibTransId="{85075403-3A09-4413-9B4C-5C16C931A8B1}"/>
    <dgm:cxn modelId="{9E386008-555F-443C-B761-894C1A412D82}" srcId="{6D75C9AF-3338-4093-948F-8AA84F65EFEF}" destId="{CF2C8836-E587-4866-B516-8DC9764ADFA3}" srcOrd="5" destOrd="0" parTransId="{7116F4B6-5E2C-42C1-9DCB-19EFF9819D20}" sibTransId="{8D633741-D263-4E80-8E54-5B8A36F90B7F}"/>
    <dgm:cxn modelId="{47AC9F32-E31B-42CE-A4F8-D71AA0353DFA}" srcId="{08E3F6E5-A4A0-40ED-B31C-5F6B784C68A5}" destId="{0EE0CBA4-1BB9-4760-BAFC-C36B41E09FD4}" srcOrd="0" destOrd="0" parTransId="{9FB3B536-3A87-4743-A40C-076A5B3AC419}" sibTransId="{3B94631F-2D73-48AC-9916-6A5E211433CA}"/>
    <dgm:cxn modelId="{7D1269B2-FC40-451D-917F-496B4D999C69}" srcId="{6D75C9AF-3338-4093-948F-8AA84F65EFEF}" destId="{59F3AAD4-397A-4637-B38D-57EE143C1F2F}" srcOrd="0" destOrd="0" parTransId="{65B27415-B009-45F0-8789-4207AF8FC323}" sibTransId="{185377B8-9A36-4F36-B6DC-1B19417B52FE}"/>
    <dgm:cxn modelId="{508C1ED5-AAB6-494B-8825-A333BAE69E2A}" srcId="{0199B8B3-E113-4921-B979-06A2BA264018}" destId="{F5213482-9EEB-4357-BD8C-F5A2E8CAD05D}" srcOrd="2" destOrd="0" parTransId="{5D42FE1C-B032-4B81-B0C2-88A883DAA578}" sibTransId="{15CAEB1B-7492-4352-85A3-26DBB00094C1}"/>
    <dgm:cxn modelId="{20613EC9-D3F1-4738-825B-BA2D31DB04F5}" srcId="{56E4F21B-16D7-471C-8D6E-39E8B7564EE0}" destId="{49D58A3A-19CD-4BCA-BBF2-CD869482DA45}" srcOrd="2" destOrd="0" parTransId="{92F905F9-185F-4737-B212-0EFBDD457C2D}" sibTransId="{277AB302-E12C-4CFE-9AFE-F9D6E0D30EEF}"/>
    <dgm:cxn modelId="{25C8E099-E8BD-4550-9158-E9D4BC2FDD0C}" srcId="{6D75C9AF-3338-4093-948F-8AA84F65EFEF}" destId="{AB31DCF7-6574-4519-A5A0-8F8E6A59B33C}" srcOrd="8" destOrd="0" parTransId="{18226E99-0FBE-4388-9202-EC6B24F50A1D}" sibTransId="{8D184020-92E5-4297-8459-A4C22211FDDD}"/>
    <dgm:cxn modelId="{A9314C0E-B227-4DAF-B140-E2C5B96A5EA7}" srcId="{0199B8B3-E113-4921-B979-06A2BA264018}" destId="{2D379AE6-B3AC-4773-8291-AF302935B5D6}" srcOrd="1" destOrd="0" parTransId="{8C9FADFA-E0FC-441A-92E1-D0CE962B0021}" sibTransId="{6071FDF4-3D53-462B-9D13-BC6AD1984A1E}"/>
    <dgm:cxn modelId="{08BABB7A-4FD9-4E5C-85F8-0D829C63264C}" srcId="{56E4F21B-16D7-471C-8D6E-39E8B7564EE0}" destId="{0876FBBC-0BFB-4D44-B802-B3C6F7BF896A}" srcOrd="4" destOrd="0" parTransId="{CE671989-7701-4495-AEE1-8E6F6AB8A8FB}" sibTransId="{62065068-8CFF-4958-A506-6BFB1A643BAD}"/>
    <dgm:cxn modelId="{ABE48A11-698F-45BF-BAEC-8304766679D2}" type="presParOf" srcId="{0ADB9DF1-2873-49D1-8FBE-048F2ABDC5B0}" destId="{BBA3BC89-2570-4B10-9CAC-2362D88E8140}" srcOrd="0" destOrd="0" presId="urn:microsoft.com/office/officeart/2005/8/layout/hList3"/>
    <dgm:cxn modelId="{2BF97128-C3DD-40CF-A166-2DF1C73DCD59}" type="presParOf" srcId="{0ADB9DF1-2873-49D1-8FBE-048F2ABDC5B0}" destId="{E8A30F3F-2101-4114-82C8-1F934F7F3C6D}" srcOrd="1" destOrd="0" presId="urn:microsoft.com/office/officeart/2005/8/layout/hList3"/>
    <dgm:cxn modelId="{E84424DC-919B-4E7C-94B0-9B275919C5D2}" type="presParOf" srcId="{E8A30F3F-2101-4114-82C8-1F934F7F3C6D}" destId="{A623B000-927F-4C25-BF43-21EF0232A644}" srcOrd="0" destOrd="0" presId="urn:microsoft.com/office/officeart/2005/8/layout/hList3"/>
    <dgm:cxn modelId="{433D4CB1-F507-4AB2-B854-683171300450}" type="presParOf" srcId="{E8A30F3F-2101-4114-82C8-1F934F7F3C6D}" destId="{628CC9F1-BE4F-4F25-940D-01A072732C86}" srcOrd="1" destOrd="0" presId="urn:microsoft.com/office/officeart/2005/8/layout/hList3"/>
    <dgm:cxn modelId="{16303296-FE21-432C-87D5-2B872B1AB4DD}" type="presParOf" srcId="{0ADB9DF1-2873-49D1-8FBE-048F2ABDC5B0}" destId="{C0CECDE4-DB6D-4CB0-BB93-61A2A7AE937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6AA89F-35E5-4AFD-8407-C2092763C0D8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B5D987-2665-482C-AC42-8CF4EED8685E}">
      <dgm:prSet phldrT="[Текст]"/>
      <dgm:spPr/>
      <dgm:t>
        <a:bodyPr/>
        <a:lstStyle/>
        <a:p>
          <a:endParaRPr lang="ru-RU" dirty="0"/>
        </a:p>
      </dgm:t>
    </dgm:pt>
    <dgm:pt modelId="{1805A0EB-753B-437D-AC63-AE5564FF7B68}" type="sibTrans" cxnId="{1341D7EE-CB2A-498D-A1E4-B0AF603C2374}">
      <dgm:prSet/>
      <dgm:spPr/>
      <dgm:t>
        <a:bodyPr/>
        <a:lstStyle/>
        <a:p>
          <a:endParaRPr lang="ru-RU"/>
        </a:p>
      </dgm:t>
    </dgm:pt>
    <dgm:pt modelId="{141578F9-7BFB-4F6D-9791-04E6F0F08222}" type="parTrans" cxnId="{1341D7EE-CB2A-498D-A1E4-B0AF603C2374}">
      <dgm:prSet/>
      <dgm:spPr/>
      <dgm:t>
        <a:bodyPr/>
        <a:lstStyle/>
        <a:p>
          <a:endParaRPr lang="ru-RU"/>
        </a:p>
      </dgm:t>
    </dgm:pt>
    <dgm:pt modelId="{34C45CC3-728F-4AD7-A0D7-965DFEAFDAB0}">
      <dgm:prSet phldrT="[Текст]"/>
      <dgm:spPr/>
      <dgm:t>
        <a:bodyPr/>
        <a:lstStyle/>
        <a:p>
          <a:endParaRPr lang="ru-RU" dirty="0"/>
        </a:p>
      </dgm:t>
    </dgm:pt>
    <dgm:pt modelId="{AE239171-4262-47A6-B963-127B9EF7761E}" type="sibTrans" cxnId="{2E6F59D4-2BDB-42D1-859E-FF4C5380CE51}">
      <dgm:prSet/>
      <dgm:spPr/>
      <dgm:t>
        <a:bodyPr/>
        <a:lstStyle/>
        <a:p>
          <a:endParaRPr lang="ru-RU"/>
        </a:p>
      </dgm:t>
    </dgm:pt>
    <dgm:pt modelId="{63D0104E-A31E-428C-8C46-7CF43AF29745}" type="parTrans" cxnId="{2E6F59D4-2BDB-42D1-859E-FF4C5380CE51}">
      <dgm:prSet/>
      <dgm:spPr/>
      <dgm:t>
        <a:bodyPr/>
        <a:lstStyle/>
        <a:p>
          <a:endParaRPr lang="ru-RU"/>
        </a:p>
      </dgm:t>
    </dgm:pt>
    <dgm:pt modelId="{F5BF5666-672F-48F8-B6B1-49C50D2C9211}" type="pres">
      <dgm:prSet presAssocID="{366AA89F-35E5-4AFD-8407-C2092763C0D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9B771-44A6-418A-8791-160499CA24EF}" type="pres">
      <dgm:prSet presAssocID="{F4B5D987-2665-482C-AC42-8CF4EED8685E}" presName="composite" presStyleCnt="0"/>
      <dgm:spPr/>
    </dgm:pt>
    <dgm:pt modelId="{98F8B74C-8A76-43A6-B1CE-19E1D754CD59}" type="pres">
      <dgm:prSet presAssocID="{F4B5D987-2665-482C-AC42-8CF4EED8685E}" presName="rect1" presStyleLbl="bgShp" presStyleIdx="0" presStyleCnt="2" custScaleX="62876" custScaleY="40226" custLinFactNeighborX="1909" custLinFactNeighborY="39073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E1F458F6-0690-420E-B08E-47619E21A6FC}" type="pres">
      <dgm:prSet presAssocID="{F4B5D987-2665-482C-AC42-8CF4EED8685E}" presName="rect2" presStyleLbl="trBgShp" presStyleIdx="0" presStyleCnt="2" custScaleX="24807" custLinFactY="8269" custLinFactNeighborX="8482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0F4E5-90E6-42D7-86BE-7BC7BDD7D102}" type="pres">
      <dgm:prSet presAssocID="{1805A0EB-753B-437D-AC63-AE5564FF7B68}" presName="sibTrans" presStyleCnt="0"/>
      <dgm:spPr/>
    </dgm:pt>
    <dgm:pt modelId="{58E8363D-C33B-41A2-BDAC-9F9D90C57E4A}" type="pres">
      <dgm:prSet presAssocID="{34C45CC3-728F-4AD7-A0D7-965DFEAFDAB0}" presName="composite" presStyleCnt="0"/>
      <dgm:spPr/>
    </dgm:pt>
    <dgm:pt modelId="{6429E43C-E820-4EE9-A972-66E97FB05FCA}" type="pres">
      <dgm:prSet presAssocID="{34C45CC3-728F-4AD7-A0D7-965DFEAFDAB0}" presName="rect1" presStyleLbl="bgShp" presStyleIdx="1" presStyleCnt="2" custScaleX="61874" custScaleY="49851" custLinFactNeighborX="-69738" custLinFactNeighborY="-14006"/>
      <dgm:spPr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7F7613C9-C3DB-41FF-98C3-E8851C1DB87B}" type="pres">
      <dgm:prSet presAssocID="{34C45CC3-728F-4AD7-A0D7-965DFEAFDAB0}" presName="rect2" presStyleLbl="trBgShp" presStyleIdx="1" presStyleCnt="2" custFlipVert="1" custFlipHor="1" custScaleX="51232" custScaleY="54701" custLinFactNeighborX="-3091" custLinFactNeighborY="-28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F79587-031D-41C8-8F96-5622BC957056}" type="presOf" srcId="{366AA89F-35E5-4AFD-8407-C2092763C0D8}" destId="{F5BF5666-672F-48F8-B6B1-49C50D2C9211}" srcOrd="0" destOrd="0" presId="urn:microsoft.com/office/officeart/2008/layout/BendingPictureSemiTransparentText"/>
    <dgm:cxn modelId="{1341D7EE-CB2A-498D-A1E4-B0AF603C2374}" srcId="{366AA89F-35E5-4AFD-8407-C2092763C0D8}" destId="{F4B5D987-2665-482C-AC42-8CF4EED8685E}" srcOrd="0" destOrd="0" parTransId="{141578F9-7BFB-4F6D-9791-04E6F0F08222}" sibTransId="{1805A0EB-753B-437D-AC63-AE5564FF7B68}"/>
    <dgm:cxn modelId="{2E6F59D4-2BDB-42D1-859E-FF4C5380CE51}" srcId="{366AA89F-35E5-4AFD-8407-C2092763C0D8}" destId="{34C45CC3-728F-4AD7-A0D7-965DFEAFDAB0}" srcOrd="1" destOrd="0" parTransId="{63D0104E-A31E-428C-8C46-7CF43AF29745}" sibTransId="{AE239171-4262-47A6-B963-127B9EF7761E}"/>
    <dgm:cxn modelId="{D384F3E7-CC3A-4A6A-8E95-B7E7E3F2D67F}" type="presOf" srcId="{F4B5D987-2665-482C-AC42-8CF4EED8685E}" destId="{E1F458F6-0690-420E-B08E-47619E21A6FC}" srcOrd="0" destOrd="0" presId="urn:microsoft.com/office/officeart/2008/layout/BendingPictureSemiTransparentText"/>
    <dgm:cxn modelId="{0A42BBD4-704B-4DF2-988A-37CF6CB684F4}" type="presOf" srcId="{34C45CC3-728F-4AD7-A0D7-965DFEAFDAB0}" destId="{7F7613C9-C3DB-41FF-98C3-E8851C1DB87B}" srcOrd="0" destOrd="0" presId="urn:microsoft.com/office/officeart/2008/layout/BendingPictureSemiTransparentText"/>
    <dgm:cxn modelId="{C6D13E22-AC34-48FA-AE3D-54FDEBF94BD6}" type="presParOf" srcId="{F5BF5666-672F-48F8-B6B1-49C50D2C9211}" destId="{ED79B771-44A6-418A-8791-160499CA24EF}" srcOrd="0" destOrd="0" presId="urn:microsoft.com/office/officeart/2008/layout/BendingPictureSemiTransparentText"/>
    <dgm:cxn modelId="{9E10421C-BBDD-44A4-87AF-FDF2E72C09A1}" type="presParOf" srcId="{ED79B771-44A6-418A-8791-160499CA24EF}" destId="{98F8B74C-8A76-43A6-B1CE-19E1D754CD59}" srcOrd="0" destOrd="0" presId="urn:microsoft.com/office/officeart/2008/layout/BendingPictureSemiTransparentText"/>
    <dgm:cxn modelId="{9A618D44-7D42-4188-A4DF-5289011D38EB}" type="presParOf" srcId="{ED79B771-44A6-418A-8791-160499CA24EF}" destId="{E1F458F6-0690-420E-B08E-47619E21A6FC}" srcOrd="1" destOrd="0" presId="urn:microsoft.com/office/officeart/2008/layout/BendingPictureSemiTransparentText"/>
    <dgm:cxn modelId="{91490011-FA0C-4ABF-8070-87B594AE91DF}" type="presParOf" srcId="{F5BF5666-672F-48F8-B6B1-49C50D2C9211}" destId="{9360F4E5-90E6-42D7-86BE-7BC7BDD7D102}" srcOrd="1" destOrd="0" presId="urn:microsoft.com/office/officeart/2008/layout/BendingPictureSemiTransparentText"/>
    <dgm:cxn modelId="{F2682A7D-3CF9-494D-ACCC-71938D35578A}" type="presParOf" srcId="{F5BF5666-672F-48F8-B6B1-49C50D2C9211}" destId="{58E8363D-C33B-41A2-BDAC-9F9D90C57E4A}" srcOrd="2" destOrd="0" presId="urn:microsoft.com/office/officeart/2008/layout/BendingPictureSemiTransparentText"/>
    <dgm:cxn modelId="{A7339F3B-43E3-42FB-B83F-AD8FC9F24409}" type="presParOf" srcId="{58E8363D-C33B-41A2-BDAC-9F9D90C57E4A}" destId="{6429E43C-E820-4EE9-A972-66E97FB05FCA}" srcOrd="0" destOrd="0" presId="urn:microsoft.com/office/officeart/2008/layout/BendingPictureSemiTransparentText"/>
    <dgm:cxn modelId="{22BD67F8-59E7-41E5-A761-4CAF88C262E8}" type="presParOf" srcId="{58E8363D-C33B-41A2-BDAC-9F9D90C57E4A}" destId="{7F7613C9-C3DB-41FF-98C3-E8851C1DB87B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5C04C9-807C-4FDE-9355-0F313AEA31E2}" type="doc">
      <dgm:prSet loTypeId="urn:microsoft.com/office/officeart/2005/8/layout/pList1" loCatId="list" qsTypeId="urn:microsoft.com/office/officeart/2005/8/quickstyle/simple2" qsCatId="simple" csTypeId="urn:microsoft.com/office/officeart/2005/8/colors/accent0_2" csCatId="mainScheme" phldr="1"/>
      <dgm:spPr/>
    </dgm:pt>
    <dgm:pt modelId="{BAEF700B-378C-4CDA-A7E0-3126DDEF1779}">
      <dgm:prSet phldrT="[Текст]" custT="1"/>
      <dgm:spPr>
        <a:xfrm>
          <a:off x="0" y="3397944"/>
          <a:ext cx="3363591" cy="72402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«ФОРМИРОВАНИЕ КОМФОРТНОЙ ГОРОДСКОЙ СРЕДЫ»</a:t>
          </a:r>
        </a:p>
        <a:p>
          <a:pPr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Благоустройство общественной территории «Сквер Победы» </a:t>
          </a:r>
          <a:r>
            <a:rPr lang="ru-RU" sz="1400" dirty="0" err="1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сп.Сентябрьский</a:t>
          </a:r>
          <a:endParaRPr lang="ru-RU" sz="1400" dirty="0" smtClean="0">
            <a:solidFill>
              <a:srgbClr val="0BD0D9">
                <a:lumMod val="50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В 2021 году  были проведены подготовительные мероприятия по благоустройству общественной территории </a:t>
          </a:r>
          <a:r>
            <a:rPr lang="ru-RU" sz="1400" b="1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«Зеленый остров» </a:t>
          </a:r>
          <a:r>
            <a:rPr lang="ru-RU" sz="14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в </a:t>
          </a:r>
          <a:r>
            <a:rPr lang="ru-RU" sz="1400" dirty="0" err="1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сп.Куть-Ях</a:t>
          </a:r>
          <a:r>
            <a:rPr lang="ru-RU" sz="14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запланированные на 2022 год </a:t>
          </a:r>
          <a:br>
            <a:rPr lang="ru-RU" sz="14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/>
          </a:r>
          <a:br>
            <a:rPr lang="ru-RU" sz="14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</a:br>
          <a:endParaRPr lang="ru-RU" sz="1400" dirty="0" smtClean="0">
            <a:solidFill>
              <a:srgbClr val="0BD0D9">
                <a:lumMod val="50000"/>
              </a:srgbClr>
            </a:solidFill>
            <a:latin typeface="Georgia"/>
            <a:ea typeface="+mn-ea"/>
            <a:cs typeface="+mn-cs"/>
          </a:endParaRPr>
        </a:p>
      </dgm:t>
    </dgm:pt>
    <dgm:pt modelId="{94CD4571-8EF3-408C-90DA-92D128AF22BF}" type="parTrans" cxnId="{030BA44E-CB72-47D7-9C74-085CC946AD87}">
      <dgm:prSet/>
      <dgm:spPr/>
      <dgm:t>
        <a:bodyPr/>
        <a:lstStyle/>
        <a:p>
          <a:endParaRPr lang="ru-RU"/>
        </a:p>
      </dgm:t>
    </dgm:pt>
    <dgm:pt modelId="{5BE9B1F7-2663-4E37-BD49-CC3E70116448}" type="sibTrans" cxnId="{030BA44E-CB72-47D7-9C74-085CC946AD87}">
      <dgm:prSet/>
      <dgm:spPr/>
      <dgm:t>
        <a:bodyPr/>
        <a:lstStyle/>
        <a:p>
          <a:endParaRPr lang="ru-RU"/>
        </a:p>
      </dgm:t>
    </dgm:pt>
    <dgm:pt modelId="{4A2E096B-516B-4EAC-B594-448566FA9968}">
      <dgm:prSet phldrT="[Текст]" custT="1"/>
      <dgm:spPr>
        <a:xfrm>
          <a:off x="3702211" y="3643929"/>
          <a:ext cx="3363591" cy="124789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lnSpc>
              <a:spcPct val="90000"/>
            </a:lnSpc>
          </a:pPr>
          <a:endParaRPr lang="ru-RU" sz="1400" b="1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>
            <a:lnSpc>
              <a:spcPct val="90000"/>
            </a:lnSpc>
          </a:pPr>
          <a:r>
            <a:rPr lang="ru-RU" sz="1400" b="1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«ОБЕСПЕЧЕНИЕ УСТОЙЧИВОГО СОКРАЩЕНИЯ НЕПРИГОДНОГО ДЛЯ ПРОЖИВАНИЯ ЖИЛИЩНОГО ФОНДА»</a:t>
          </a:r>
        </a:p>
        <a:p>
          <a:pPr algn="ctr">
            <a:lnSpc>
              <a:spcPct val="100000"/>
            </a:lnSpc>
          </a:pPr>
          <a:r>
            <a:rPr lang="ru-RU" sz="14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Приобретено </a:t>
          </a:r>
          <a:r>
            <a:rPr lang="ru-RU" sz="1400" b="1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299 </a:t>
          </a:r>
          <a:r>
            <a:rPr lang="ru-RU" sz="14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жилых помещения в гп.Пойковский,  п.Юганская Обь, сп.Сингапай, для переселения граждан из жилых домов, признанных аварийными.</a:t>
          </a:r>
        </a:p>
        <a:p>
          <a:pPr algn="ctr">
            <a:lnSpc>
              <a:spcPct val="100000"/>
            </a:lnSpc>
          </a:pPr>
          <a:r>
            <a:rPr lang="ru-RU" sz="14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Произведена выплата гражданам по возмещению за изымаемое жилое помещение по </a:t>
          </a:r>
          <a:r>
            <a:rPr lang="ru-RU" sz="1400" b="1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70 </a:t>
          </a:r>
          <a:r>
            <a:rPr lang="ru-RU" sz="14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жилым помещениям </a:t>
          </a:r>
        </a:p>
        <a:p>
          <a:pPr algn="ctr">
            <a:lnSpc>
              <a:spcPct val="90000"/>
            </a:lnSpc>
          </a:pPr>
          <a:r>
            <a:rPr lang="ru-RU" sz="1400" b="1" dirty="0" smtClean="0">
              <a:solidFill>
                <a:srgbClr val="04617B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endParaRPr lang="ru-RU" sz="1400" b="1" dirty="0">
            <a:solidFill>
              <a:srgbClr val="04617B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B0BCE91-4206-4864-8A29-7A705483F7D6}" type="parTrans" cxnId="{CFCCECEB-F6E0-4AB1-B6C7-1FB56FC697EC}">
      <dgm:prSet/>
      <dgm:spPr/>
      <dgm:t>
        <a:bodyPr/>
        <a:lstStyle/>
        <a:p>
          <a:endParaRPr lang="ru-RU"/>
        </a:p>
      </dgm:t>
    </dgm:pt>
    <dgm:pt modelId="{664F32C7-F917-4CF7-AA5F-1516E0AF4AE2}" type="sibTrans" cxnId="{CFCCECEB-F6E0-4AB1-B6C7-1FB56FC697EC}">
      <dgm:prSet/>
      <dgm:spPr/>
      <dgm:t>
        <a:bodyPr/>
        <a:lstStyle/>
        <a:p>
          <a:endParaRPr lang="ru-RU"/>
        </a:p>
      </dgm:t>
    </dgm:pt>
    <dgm:pt modelId="{F4ECFB5D-0834-4760-8DE4-298C81271864}" type="pres">
      <dgm:prSet presAssocID="{865C04C9-807C-4FDE-9355-0F313AEA31E2}" presName="Name0" presStyleCnt="0">
        <dgm:presLayoutVars>
          <dgm:dir/>
          <dgm:resizeHandles val="exact"/>
        </dgm:presLayoutVars>
      </dgm:prSet>
      <dgm:spPr/>
    </dgm:pt>
    <dgm:pt modelId="{128B8D87-9D6A-4B6A-9456-E7A935371C91}" type="pres">
      <dgm:prSet presAssocID="{BAEF700B-378C-4CDA-A7E0-3126DDEF1779}" presName="compNode" presStyleCnt="0"/>
      <dgm:spPr/>
    </dgm:pt>
    <dgm:pt modelId="{75081370-5F53-4256-A791-9FFCB0834B20}" type="pres">
      <dgm:prSet presAssocID="{BAEF700B-378C-4CDA-A7E0-3126DDEF1779}" presName="pictRect" presStyleLbl="node1" presStyleIdx="0" presStyleCnt="2" custScaleX="76661" custScaleY="81837" custLinFactNeighborX="2244" custLinFactNeighborY="9494"/>
      <dgm:spPr>
        <a:xfrm>
          <a:off x="138698" y="1169523"/>
          <a:ext cx="3025852" cy="2317514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38100" cap="flat" cmpd="sng" algn="ctr">
          <a:solidFill>
            <a:srgbClr val="04617B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</dgm:spPr>
    </dgm:pt>
    <dgm:pt modelId="{093F4F40-643B-40D7-B52C-83F37CE4B202}" type="pres">
      <dgm:prSet presAssocID="{BAEF700B-378C-4CDA-A7E0-3126DDEF1779}" presName="textRect" presStyleLbl="revTx" presStyleIdx="0" presStyleCnt="2" custScaleX="86985" custScaleY="58020" custLinFactNeighborX="4308" custLinFactNeighborY="-37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30742-F745-4D65-8F2B-0083507F1B68}" type="pres">
      <dgm:prSet presAssocID="{5BE9B1F7-2663-4E37-BD49-CC3E701164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B0D269B-2D29-4710-8567-3167459FFC74}" type="pres">
      <dgm:prSet presAssocID="{4A2E096B-516B-4EAC-B594-448566FA9968}" presName="compNode" presStyleCnt="0"/>
      <dgm:spPr/>
    </dgm:pt>
    <dgm:pt modelId="{EC3DFBF8-4ECE-490E-8662-F975B44727D7}" type="pres">
      <dgm:prSet presAssocID="{4A2E096B-516B-4EAC-B594-448566FA9968}" presName="pictRect" presStyleLbl="node1" presStyleIdx="1" presStyleCnt="2" custScaleX="79057" custScaleY="78761" custLinFactNeighborX="-4308" custLinFactNeighborY="14495"/>
      <dgm:spPr>
        <a:xfrm>
          <a:off x="3693869" y="1189032"/>
          <a:ext cx="3363591" cy="231751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 cap="flat" cmpd="sng" algn="ctr">
          <a:solidFill>
            <a:srgbClr val="04617B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</dgm:spPr>
    </dgm:pt>
    <dgm:pt modelId="{BEE22D33-1E77-4B9D-B3A3-6A72B129E047}" type="pres">
      <dgm:prSet presAssocID="{4A2E096B-516B-4EAC-B594-448566FA9968}" presName="textRect" presStyleLbl="revTx" presStyleIdx="1" presStyleCnt="2" custScaleX="77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CCECEB-F6E0-4AB1-B6C7-1FB56FC697EC}" srcId="{865C04C9-807C-4FDE-9355-0F313AEA31E2}" destId="{4A2E096B-516B-4EAC-B594-448566FA9968}" srcOrd="1" destOrd="0" parTransId="{0B0BCE91-4206-4864-8A29-7A705483F7D6}" sibTransId="{664F32C7-F917-4CF7-AA5F-1516E0AF4AE2}"/>
    <dgm:cxn modelId="{4FD8AA95-73B3-4B01-B396-26F88EBA33D9}" type="presOf" srcId="{5BE9B1F7-2663-4E37-BD49-CC3E70116448}" destId="{4C530742-F745-4D65-8F2B-0083507F1B68}" srcOrd="0" destOrd="0" presId="urn:microsoft.com/office/officeart/2005/8/layout/pList1"/>
    <dgm:cxn modelId="{2052B696-8E6A-46C6-A0AB-B9232738B0A7}" type="presOf" srcId="{4A2E096B-516B-4EAC-B594-448566FA9968}" destId="{BEE22D33-1E77-4B9D-B3A3-6A72B129E047}" srcOrd="0" destOrd="0" presId="urn:microsoft.com/office/officeart/2005/8/layout/pList1"/>
    <dgm:cxn modelId="{C7EC18B4-C773-4023-859F-F5D4CAAB5AF8}" type="presOf" srcId="{BAEF700B-378C-4CDA-A7E0-3126DDEF1779}" destId="{093F4F40-643B-40D7-B52C-83F37CE4B202}" srcOrd="0" destOrd="0" presId="urn:microsoft.com/office/officeart/2005/8/layout/pList1"/>
    <dgm:cxn modelId="{BD518B4C-E379-4289-901A-BBCD90683666}" type="presOf" srcId="{865C04C9-807C-4FDE-9355-0F313AEA31E2}" destId="{F4ECFB5D-0834-4760-8DE4-298C81271864}" srcOrd="0" destOrd="0" presId="urn:microsoft.com/office/officeart/2005/8/layout/pList1"/>
    <dgm:cxn modelId="{030BA44E-CB72-47D7-9C74-085CC946AD87}" srcId="{865C04C9-807C-4FDE-9355-0F313AEA31E2}" destId="{BAEF700B-378C-4CDA-A7E0-3126DDEF1779}" srcOrd="0" destOrd="0" parTransId="{94CD4571-8EF3-408C-90DA-92D128AF22BF}" sibTransId="{5BE9B1F7-2663-4E37-BD49-CC3E70116448}"/>
    <dgm:cxn modelId="{693C12F6-5A4E-4AD9-8327-B42073FD068F}" type="presParOf" srcId="{F4ECFB5D-0834-4760-8DE4-298C81271864}" destId="{128B8D87-9D6A-4B6A-9456-E7A935371C91}" srcOrd="0" destOrd="0" presId="urn:microsoft.com/office/officeart/2005/8/layout/pList1"/>
    <dgm:cxn modelId="{F0ADE9EC-EC1E-444E-AEC4-9166A631516F}" type="presParOf" srcId="{128B8D87-9D6A-4B6A-9456-E7A935371C91}" destId="{75081370-5F53-4256-A791-9FFCB0834B20}" srcOrd="0" destOrd="0" presId="urn:microsoft.com/office/officeart/2005/8/layout/pList1"/>
    <dgm:cxn modelId="{4BC49321-42A8-45C5-92FC-3093DBE93AC7}" type="presParOf" srcId="{128B8D87-9D6A-4B6A-9456-E7A935371C91}" destId="{093F4F40-643B-40D7-B52C-83F37CE4B202}" srcOrd="1" destOrd="0" presId="urn:microsoft.com/office/officeart/2005/8/layout/pList1"/>
    <dgm:cxn modelId="{969D9936-FBFF-4F2B-834A-D83D48E2CBCA}" type="presParOf" srcId="{F4ECFB5D-0834-4760-8DE4-298C81271864}" destId="{4C530742-F745-4D65-8F2B-0083507F1B68}" srcOrd="1" destOrd="0" presId="urn:microsoft.com/office/officeart/2005/8/layout/pList1"/>
    <dgm:cxn modelId="{315BA093-A5BB-44D2-A780-DDD4045292A4}" type="presParOf" srcId="{F4ECFB5D-0834-4760-8DE4-298C81271864}" destId="{3B0D269B-2D29-4710-8567-3167459FFC74}" srcOrd="2" destOrd="0" presId="urn:microsoft.com/office/officeart/2005/8/layout/pList1"/>
    <dgm:cxn modelId="{8EB3EEA2-5E5C-4A5C-AAC1-3C92D032D894}" type="presParOf" srcId="{3B0D269B-2D29-4710-8567-3167459FFC74}" destId="{EC3DFBF8-4ECE-490E-8662-F975B44727D7}" srcOrd="0" destOrd="0" presId="urn:microsoft.com/office/officeart/2005/8/layout/pList1"/>
    <dgm:cxn modelId="{2DA8296A-D246-4D8D-8F36-26DB7601CD54}" type="presParOf" srcId="{3B0D269B-2D29-4710-8567-3167459FFC74}" destId="{BEE22D33-1E77-4B9D-B3A3-6A72B129E04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5C04C9-807C-4FDE-9355-0F313AEA31E2}" type="doc">
      <dgm:prSet loTypeId="urn:microsoft.com/office/officeart/2005/8/layout/pList1" loCatId="list" qsTypeId="urn:microsoft.com/office/officeart/2005/8/quickstyle/simple2" qsCatId="simple" csTypeId="urn:microsoft.com/office/officeart/2005/8/colors/accent0_2" csCatId="mainScheme" phldr="1"/>
      <dgm:spPr/>
    </dgm:pt>
    <dgm:pt modelId="{7549BEDD-A682-44C8-BC52-FD6DB4F8F9B3}">
      <dgm:prSet phldrT="[Текст]" custT="1"/>
      <dgm:spPr>
        <a:xfrm>
          <a:off x="7402302" y="3643929"/>
          <a:ext cx="3363591" cy="1247892"/>
        </a:xfrm>
        <a:noFill/>
        <a:ln>
          <a:noFill/>
        </a:ln>
        <a:effectLst/>
      </dgm:spPr>
      <dgm:t>
        <a:bodyPr/>
        <a:lstStyle/>
        <a:p>
          <a:pPr algn="ctr"/>
          <a:endParaRPr lang="ru-RU" sz="17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/>
          <a:r>
            <a:rPr lang="ru-RU" sz="1600" b="1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«ЖИЛЬЕ»</a:t>
          </a:r>
        </a:p>
        <a:p>
          <a:endParaRPr lang="ru-RU" sz="1500" b="0" dirty="0" smtClean="0">
            <a:solidFill>
              <a:srgbClr val="002060"/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/>
          <a:r>
            <a:rPr lang="ru-RU" sz="16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На территории Нефтеюганского района в 2021 году введено в эксплуатацию </a:t>
          </a:r>
          <a:r>
            <a:rPr lang="ru-RU" sz="1600" b="1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21,968</a:t>
          </a:r>
          <a:r>
            <a:rPr lang="ru-RU" sz="16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</a:t>
          </a:r>
          <a:r>
            <a:rPr lang="ru-RU" sz="1600" b="0" dirty="0" err="1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тыс.кв.м</a:t>
          </a:r>
          <a:r>
            <a:rPr lang="ru-RU" sz="16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. жилья в том числе:</a:t>
          </a:r>
        </a:p>
        <a:p>
          <a:pPr algn="ctr"/>
          <a:r>
            <a:rPr lang="ru-RU" sz="16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многоквартирные жилые дома – </a:t>
          </a:r>
          <a:r>
            <a:rPr lang="ru-RU" sz="1600" b="1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8,670 </a:t>
          </a:r>
          <a:r>
            <a:rPr lang="ru-RU" sz="16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тыс.кв.м. (3 МКД);</a:t>
          </a:r>
        </a:p>
        <a:p>
          <a:pPr algn="ctr"/>
          <a:r>
            <a:rPr lang="ru-RU" sz="16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индивидуальные жилые дома – </a:t>
          </a:r>
          <a:r>
            <a:rPr lang="ru-RU" sz="1600" b="1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13,298 </a:t>
          </a:r>
          <a:r>
            <a:rPr lang="ru-RU" sz="1600" b="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тыс.кв.м. (142 дома)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E2ACAD8-B0ED-465D-B97F-BB7548E1B72B}" type="parTrans" cxnId="{E120C030-FBDC-4337-9900-762EF31A37C8}">
      <dgm:prSet/>
      <dgm:spPr/>
      <dgm:t>
        <a:bodyPr/>
        <a:lstStyle/>
        <a:p>
          <a:endParaRPr lang="ru-RU"/>
        </a:p>
      </dgm:t>
    </dgm:pt>
    <dgm:pt modelId="{4B4D03D1-9AE6-40DD-B48C-7DE1D9EBC76C}" type="sibTrans" cxnId="{E120C030-FBDC-4337-9900-762EF31A37C8}">
      <dgm:prSet/>
      <dgm:spPr/>
      <dgm:t>
        <a:bodyPr/>
        <a:lstStyle/>
        <a:p>
          <a:endParaRPr lang="ru-RU"/>
        </a:p>
      </dgm:t>
    </dgm:pt>
    <dgm:pt modelId="{71714FB6-BD3C-460A-9316-DA11423915BB}">
      <dgm:prSet phldrT="[Текст]" custT="1"/>
      <dgm:spPr>
        <a:xfrm>
          <a:off x="7402302" y="3643929"/>
          <a:ext cx="3363591" cy="1247892"/>
        </a:xfrm>
        <a:noFill/>
        <a:ln>
          <a:noFill/>
        </a:ln>
        <a:effectLst/>
      </dgm:spPr>
      <dgm:t>
        <a:bodyPr/>
        <a:lstStyle/>
        <a:p>
          <a:pPr algn="ctr"/>
          <a:endParaRPr lang="ru-RU" sz="1600" b="1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/>
          <a:r>
            <a:rPr lang="ru-RU" sz="1600" b="1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«ЧИСТАЯ ВОДА»</a:t>
          </a:r>
        </a:p>
        <a:p>
          <a:pPr algn="ctr"/>
          <a:endParaRPr lang="ru-RU" sz="1600" b="0" dirty="0" smtClean="0">
            <a:solidFill>
              <a:srgbClr val="002060"/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algn="ctr"/>
          <a:r>
            <a:rPr lang="ru-RU" sz="1600" b="0" dirty="0" smtClean="0">
              <a:solidFill>
                <a:srgbClr val="006666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rPr>
            <a:t>В 2021 году заключен муниципальный контракт с ООО «СК ИНТЕГ» на выполнение работ  по реконструкции здания станции 2-го подъема, ВОС 8000 м3  (гп. Пойковский). </a:t>
          </a:r>
        </a:p>
        <a:p>
          <a:pPr algn="ctr"/>
          <a:r>
            <a:rPr lang="ru-RU" sz="1600" b="0" dirty="0" smtClean="0">
              <a:solidFill>
                <a:srgbClr val="006666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rPr>
            <a:t>Реализация проекта с 2022 года.  </a:t>
          </a:r>
          <a:endParaRPr lang="ru-RU" sz="1600" b="0" dirty="0">
            <a:solidFill>
              <a:srgbClr val="006666"/>
            </a:solidFill>
            <a:latin typeface="Georgia" panose="02040502050405020303" pitchFamily="18" charset="0"/>
            <a:ea typeface="+mn-ea"/>
            <a:cs typeface="Times New Roman" panose="02020603050405020304" pitchFamily="18" charset="0"/>
          </a:endParaRPr>
        </a:p>
      </dgm:t>
    </dgm:pt>
    <dgm:pt modelId="{2A1CF076-9563-4DC6-AFAD-767AE5B99A3D}" type="sibTrans" cxnId="{3E570C5A-1B60-42C7-A8E7-8166CC683E77}">
      <dgm:prSet/>
      <dgm:spPr/>
      <dgm:t>
        <a:bodyPr/>
        <a:lstStyle/>
        <a:p>
          <a:endParaRPr lang="ru-RU"/>
        </a:p>
      </dgm:t>
    </dgm:pt>
    <dgm:pt modelId="{B85044B9-3E7B-45E3-9B56-36DB681F74E4}" type="parTrans" cxnId="{3E570C5A-1B60-42C7-A8E7-8166CC683E77}">
      <dgm:prSet/>
      <dgm:spPr/>
      <dgm:t>
        <a:bodyPr/>
        <a:lstStyle/>
        <a:p>
          <a:endParaRPr lang="ru-RU"/>
        </a:p>
      </dgm:t>
    </dgm:pt>
    <dgm:pt modelId="{F4ECFB5D-0834-4760-8DE4-298C81271864}" type="pres">
      <dgm:prSet presAssocID="{865C04C9-807C-4FDE-9355-0F313AEA31E2}" presName="Name0" presStyleCnt="0">
        <dgm:presLayoutVars>
          <dgm:dir/>
          <dgm:resizeHandles val="exact"/>
        </dgm:presLayoutVars>
      </dgm:prSet>
      <dgm:spPr/>
    </dgm:pt>
    <dgm:pt modelId="{8A0D898A-7226-4231-B758-8771DB5F2415}" type="pres">
      <dgm:prSet presAssocID="{7549BEDD-A682-44C8-BC52-FD6DB4F8F9B3}" presName="compNode" presStyleCnt="0"/>
      <dgm:spPr/>
    </dgm:pt>
    <dgm:pt modelId="{7179672B-D3C5-43AD-B6BF-89215934A31A}" type="pres">
      <dgm:prSet presAssocID="{7549BEDD-A682-44C8-BC52-FD6DB4F8F9B3}" presName="pictRect" presStyleLbl="node1" presStyleIdx="0" presStyleCnt="2" custScaleX="80451" custScaleY="85085" custLinFactNeighborX="145" custLinFactNeighborY="5621"/>
      <dgm:spPr>
        <a:xfrm>
          <a:off x="7293759" y="1189032"/>
          <a:ext cx="3363591" cy="2317514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38100" cap="flat" cmpd="sng" algn="ctr">
          <a:solidFill>
            <a:srgbClr val="04617B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</dgm:spPr>
      <dgm:t>
        <a:bodyPr/>
        <a:lstStyle/>
        <a:p>
          <a:endParaRPr lang="ru-RU"/>
        </a:p>
      </dgm:t>
    </dgm:pt>
    <dgm:pt modelId="{33B3FFE0-8A74-41AB-BA5D-66565072A6EF}" type="pres">
      <dgm:prSet presAssocID="{7549BEDD-A682-44C8-BC52-FD6DB4F8F9B3}" presName="textRect" presStyleLbl="revTx" presStyleIdx="0" presStyleCnt="2" custScaleX="95734" custLinFactNeighborX="-50384" custLinFactNeighborY="977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8887207-D693-4BC7-80DB-9BFF8DD563E7}" type="pres">
      <dgm:prSet presAssocID="{4B4D03D1-9AE6-40DD-B48C-7DE1D9EBC76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4C2462-9040-44AD-AC19-0B751D7E0B1E}" type="pres">
      <dgm:prSet presAssocID="{71714FB6-BD3C-460A-9316-DA11423915BB}" presName="compNode" presStyleCnt="0"/>
      <dgm:spPr/>
    </dgm:pt>
    <dgm:pt modelId="{52DEE09E-228A-4F82-8FB4-0DE00685B5F4}" type="pres">
      <dgm:prSet presAssocID="{71714FB6-BD3C-460A-9316-DA11423915BB}" presName="pictRect" presStyleLbl="node1" presStyleIdx="1" presStyleCnt="2" custScaleX="78830" custScaleY="87348" custLinFactNeighborX="-1637" custLinFactNeighborY="548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E02A28F-2E68-4888-987F-5F89C828D821}" type="pres">
      <dgm:prSet presAssocID="{71714FB6-BD3C-460A-9316-DA11423915BB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20C030-FBDC-4337-9900-762EF31A37C8}" srcId="{865C04C9-807C-4FDE-9355-0F313AEA31E2}" destId="{7549BEDD-A682-44C8-BC52-FD6DB4F8F9B3}" srcOrd="0" destOrd="0" parTransId="{2E2ACAD8-B0ED-465D-B97F-BB7548E1B72B}" sibTransId="{4B4D03D1-9AE6-40DD-B48C-7DE1D9EBC76C}"/>
    <dgm:cxn modelId="{C1A63D6D-2403-4AE4-B166-7D5E0D03EE1A}" type="presOf" srcId="{7549BEDD-A682-44C8-BC52-FD6DB4F8F9B3}" destId="{33B3FFE0-8A74-41AB-BA5D-66565072A6EF}" srcOrd="0" destOrd="0" presId="urn:microsoft.com/office/officeart/2005/8/layout/pList1"/>
    <dgm:cxn modelId="{D470BB73-4340-448A-AD9C-056200C862FE}" type="presOf" srcId="{865C04C9-807C-4FDE-9355-0F313AEA31E2}" destId="{F4ECFB5D-0834-4760-8DE4-298C81271864}" srcOrd="0" destOrd="0" presId="urn:microsoft.com/office/officeart/2005/8/layout/pList1"/>
    <dgm:cxn modelId="{3E570C5A-1B60-42C7-A8E7-8166CC683E77}" srcId="{865C04C9-807C-4FDE-9355-0F313AEA31E2}" destId="{71714FB6-BD3C-460A-9316-DA11423915BB}" srcOrd="1" destOrd="0" parTransId="{B85044B9-3E7B-45E3-9B56-36DB681F74E4}" sibTransId="{2A1CF076-9563-4DC6-AFAD-767AE5B99A3D}"/>
    <dgm:cxn modelId="{828328EB-F889-4D97-A834-1150DC4C4FCF}" type="presOf" srcId="{4B4D03D1-9AE6-40DD-B48C-7DE1D9EBC76C}" destId="{B8887207-D693-4BC7-80DB-9BFF8DD563E7}" srcOrd="0" destOrd="0" presId="urn:microsoft.com/office/officeart/2005/8/layout/pList1"/>
    <dgm:cxn modelId="{F9DA3819-6C93-4BEA-B689-5A77F472562A}" type="presOf" srcId="{71714FB6-BD3C-460A-9316-DA11423915BB}" destId="{FE02A28F-2E68-4888-987F-5F89C828D821}" srcOrd="0" destOrd="0" presId="urn:microsoft.com/office/officeart/2005/8/layout/pList1"/>
    <dgm:cxn modelId="{7C9A6F48-718E-48E6-AE7B-6A0AC768D534}" type="presParOf" srcId="{F4ECFB5D-0834-4760-8DE4-298C81271864}" destId="{8A0D898A-7226-4231-B758-8771DB5F2415}" srcOrd="0" destOrd="0" presId="urn:microsoft.com/office/officeart/2005/8/layout/pList1"/>
    <dgm:cxn modelId="{03DA62E6-6F47-49DD-BCF2-78903ED2D908}" type="presParOf" srcId="{8A0D898A-7226-4231-B758-8771DB5F2415}" destId="{7179672B-D3C5-43AD-B6BF-89215934A31A}" srcOrd="0" destOrd="0" presId="urn:microsoft.com/office/officeart/2005/8/layout/pList1"/>
    <dgm:cxn modelId="{8225CAA1-8C8B-4C67-B964-AAE5EFEA2038}" type="presParOf" srcId="{8A0D898A-7226-4231-B758-8771DB5F2415}" destId="{33B3FFE0-8A74-41AB-BA5D-66565072A6EF}" srcOrd="1" destOrd="0" presId="urn:microsoft.com/office/officeart/2005/8/layout/pList1"/>
    <dgm:cxn modelId="{C823461D-7F8B-4795-B861-2AAB4C063E48}" type="presParOf" srcId="{F4ECFB5D-0834-4760-8DE4-298C81271864}" destId="{B8887207-D693-4BC7-80DB-9BFF8DD563E7}" srcOrd="1" destOrd="0" presId="urn:microsoft.com/office/officeart/2005/8/layout/pList1"/>
    <dgm:cxn modelId="{EDC0FBF4-D3AF-4F6D-8155-5207CDA13DFA}" type="presParOf" srcId="{F4ECFB5D-0834-4760-8DE4-298C81271864}" destId="{2A4C2462-9040-44AD-AC19-0B751D7E0B1E}" srcOrd="2" destOrd="0" presId="urn:microsoft.com/office/officeart/2005/8/layout/pList1"/>
    <dgm:cxn modelId="{8B83F5E4-DD12-464D-B8FE-F225E6F003DD}" type="presParOf" srcId="{2A4C2462-9040-44AD-AC19-0B751D7E0B1E}" destId="{52DEE09E-228A-4F82-8FB4-0DE00685B5F4}" srcOrd="0" destOrd="0" presId="urn:microsoft.com/office/officeart/2005/8/layout/pList1"/>
    <dgm:cxn modelId="{4C563261-84B4-48C3-B4DB-5B8C046C4262}" type="presParOf" srcId="{2A4C2462-9040-44AD-AC19-0B751D7E0B1E}" destId="{FE02A28F-2E68-4888-987F-5F89C828D82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26158-0F93-4926-A63A-0B474D7AAF0B}">
      <dsp:nvSpPr>
        <dsp:cNvPr id="0" name=""/>
        <dsp:cNvSpPr/>
      </dsp:nvSpPr>
      <dsp:spPr>
        <a:xfrm rot="16200000">
          <a:off x="-429492" y="433862"/>
          <a:ext cx="5070679" cy="4202954"/>
        </a:xfrm>
        <a:prstGeom prst="flowChartManualOperation">
          <a:avLst/>
        </a:prstGeom>
        <a:solidFill>
          <a:srgbClr val="7CCA62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Нефтеюганский район участвует в реализации                                  </a:t>
          </a:r>
          <a:r>
            <a:rPr lang="ru-RU" sz="2800" kern="1200" dirty="0" smtClean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6 </a:t>
          </a:r>
          <a:r>
            <a:rPr lang="ru-RU" sz="2400" kern="1200" dirty="0" smtClean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национальных проектов: </a:t>
          </a:r>
          <a:endParaRPr lang="ru-RU" sz="2400" kern="1200" dirty="0">
            <a:solidFill>
              <a:sysClr val="window" lastClr="FFFFFF"/>
            </a:solidFill>
            <a:latin typeface="Georgia"/>
            <a:ea typeface="+mn-ea"/>
            <a:cs typeface="+mn-cs"/>
          </a:endParaRPr>
        </a:p>
      </dsp:txBody>
      <dsp:txXfrm rot="5400000">
        <a:off x="4371" y="1014135"/>
        <a:ext cx="4202954" cy="3042407"/>
      </dsp:txXfrm>
    </dsp:sp>
    <dsp:sp modelId="{3AE1DD84-A4B2-4ED5-9C8D-5A4EEC74446B}">
      <dsp:nvSpPr>
        <dsp:cNvPr id="0" name=""/>
        <dsp:cNvSpPr/>
      </dsp:nvSpPr>
      <dsp:spPr>
        <a:xfrm rot="16200000">
          <a:off x="4075583" y="433862"/>
          <a:ext cx="5070679" cy="4202954"/>
        </a:xfrm>
        <a:prstGeom prst="flowChartManualOperation">
          <a:avLst/>
        </a:prstGeom>
        <a:solidFill>
          <a:srgbClr val="7CCA62">
            <a:shade val="50000"/>
            <a:hueOff val="225780"/>
            <a:satOff val="5082"/>
            <a:lumOff val="3932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u="sng" kern="1200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  </a:t>
          </a:r>
          <a:r>
            <a:rPr lang="ru-RU" sz="2400" b="0" u="sng" kern="120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Демография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u="sng" kern="120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Образование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u="sng" kern="120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Жилье и городская среда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u="sng" kern="120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Экология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u="sng" kern="120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Малый и средний бизнес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u="sng" kern="120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ea typeface="+mn-ea"/>
              <a:cs typeface="+mn-cs"/>
            </a:rPr>
            <a:t> Культура</a:t>
          </a:r>
          <a:endParaRPr lang="ru-RU" sz="2400" b="0" u="sng" kern="1200" dirty="0">
            <a:solidFill>
              <a:srgbClr val="0066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/>
            <a:ea typeface="+mn-ea"/>
            <a:cs typeface="+mn-cs"/>
          </a:endParaRPr>
        </a:p>
      </dsp:txBody>
      <dsp:txXfrm rot="5400000">
        <a:off x="4509446" y="1014135"/>
        <a:ext cx="4202954" cy="30424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B98150-E2D4-4AC6-864A-ACD60DB9821D}">
      <dsp:nvSpPr>
        <dsp:cNvPr id="0" name=""/>
        <dsp:cNvSpPr/>
      </dsp:nvSpPr>
      <dsp:spPr>
        <a:xfrm>
          <a:off x="3943429" y="275342"/>
          <a:ext cx="5128419" cy="2425202"/>
        </a:xfrm>
        <a:prstGeom prst="rect">
          <a:avLst/>
        </a:prstGeom>
        <a:gradFill flip="none" rotWithShape="0">
          <a:gsLst>
            <a:gs pos="0">
              <a:srgbClr val="008080">
                <a:tint val="66000"/>
                <a:satMod val="160000"/>
              </a:srgbClr>
            </a:gs>
            <a:gs pos="50000">
              <a:srgbClr val="008080">
                <a:tint val="44500"/>
                <a:satMod val="160000"/>
              </a:srgbClr>
            </a:gs>
            <a:gs pos="100000">
              <a:srgbClr val="00808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Georgia"/>
              <a:ea typeface="+mn-ea"/>
              <a:cs typeface="+mn-cs"/>
            </a:rPr>
            <a:t>В 2021 году проведена очистка прибрежной полосы </a:t>
          </a:r>
          <a:r>
            <a:rPr lang="ru-RU" sz="1800" b="0" kern="1200" dirty="0" err="1" smtClean="0">
              <a:latin typeface="Georgia"/>
              <a:ea typeface="+mn-ea"/>
              <a:cs typeface="+mn-cs"/>
            </a:rPr>
            <a:t>сп.Салым</a:t>
          </a:r>
          <a:r>
            <a:rPr lang="ru-RU" sz="1800" b="0" kern="1200" dirty="0" smtClean="0">
              <a:latin typeface="Georgia"/>
              <a:ea typeface="+mn-ea"/>
              <a:cs typeface="+mn-cs"/>
            </a:rPr>
            <a:t>, </a:t>
          </a:r>
          <a:r>
            <a:rPr lang="ru-RU" sz="1800" b="0" kern="1200" dirty="0" err="1" smtClean="0">
              <a:latin typeface="Georgia"/>
              <a:ea typeface="+mn-ea"/>
              <a:cs typeface="+mn-cs"/>
            </a:rPr>
            <a:t>сп.Лемпино</a:t>
          </a:r>
          <a:r>
            <a:rPr lang="ru-RU" sz="1800" b="0" kern="1200" dirty="0" smtClean="0">
              <a:latin typeface="Georgia"/>
              <a:ea typeface="+mn-ea"/>
              <a:cs typeface="+mn-cs"/>
            </a:rPr>
            <a:t>, </a:t>
          </a:r>
          <a:r>
            <a:rPr lang="ru-RU" sz="1800" b="0" kern="1200" dirty="0" err="1" smtClean="0">
              <a:latin typeface="Georgia"/>
              <a:ea typeface="+mn-ea"/>
              <a:cs typeface="+mn-cs"/>
            </a:rPr>
            <a:t>сп.Каркатеевы</a:t>
          </a:r>
          <a:r>
            <a:rPr lang="ru-RU" sz="1800" b="0" kern="1200" dirty="0" smtClean="0">
              <a:latin typeface="Georgia"/>
              <a:ea typeface="+mn-ea"/>
              <a:cs typeface="+mn-cs"/>
            </a:rPr>
            <a:t>, </a:t>
          </a:r>
          <a:r>
            <a:rPr lang="ru-RU" sz="1800" b="0" kern="1200" dirty="0" err="1" smtClean="0">
              <a:latin typeface="Georgia"/>
              <a:ea typeface="+mn-ea"/>
              <a:cs typeface="+mn-cs"/>
            </a:rPr>
            <a:t>сп.Сингапай</a:t>
          </a:r>
          <a:r>
            <a:rPr lang="ru-RU" sz="1800" b="0" kern="1200" dirty="0" smtClean="0">
              <a:latin typeface="Georgia"/>
              <a:ea typeface="+mn-ea"/>
              <a:cs typeface="+mn-cs"/>
            </a:rPr>
            <a:t>, </a:t>
          </a:r>
          <a:r>
            <a:rPr lang="ru-RU" sz="1800" b="0" kern="1200" dirty="0" err="1" smtClean="0">
              <a:latin typeface="Georgia"/>
              <a:ea typeface="+mn-ea"/>
              <a:cs typeface="+mn-cs"/>
            </a:rPr>
            <a:t>сп.Усть-Юган</a:t>
          </a:r>
          <a:r>
            <a:rPr lang="ru-RU" sz="1800" b="0" kern="1200" dirty="0" smtClean="0">
              <a:latin typeface="Georgia"/>
              <a:ea typeface="+mn-ea"/>
              <a:cs typeface="+mn-cs"/>
            </a:rPr>
            <a:t>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Georgia"/>
              <a:ea typeface="+mn-ea"/>
              <a:cs typeface="+mn-cs"/>
            </a:rPr>
            <a:t>Количество населения, </a:t>
          </a:r>
          <a:r>
            <a:rPr lang="ru-RU" sz="1800" b="0" kern="1200" dirty="0" err="1" smtClean="0">
              <a:latin typeface="Georgia"/>
              <a:ea typeface="+mn-ea"/>
              <a:cs typeface="+mn-cs"/>
            </a:rPr>
            <a:t>вовлеченого</a:t>
          </a:r>
          <a:r>
            <a:rPr lang="ru-RU" sz="1800" b="0" kern="1200" dirty="0" smtClean="0">
              <a:latin typeface="Georgia"/>
              <a:ea typeface="+mn-ea"/>
              <a:cs typeface="+mn-cs"/>
            </a:rPr>
            <a:t> в мероприятия по очистке берегов водных объектов </a:t>
          </a:r>
          <a:r>
            <a:rPr lang="ru-RU" sz="1800" b="1" kern="1200" dirty="0" smtClean="0">
              <a:latin typeface="Georgia"/>
              <a:ea typeface="+mn-ea"/>
              <a:cs typeface="+mn-cs"/>
            </a:rPr>
            <a:t>435 </a:t>
          </a:r>
          <a:r>
            <a:rPr lang="ru-RU" sz="1800" b="0" kern="1200" dirty="0" smtClean="0">
              <a:latin typeface="Georgia"/>
              <a:ea typeface="+mn-ea"/>
              <a:cs typeface="+mn-cs"/>
            </a:rPr>
            <a:t>человек </a:t>
          </a:r>
          <a:endParaRPr lang="ru-RU" sz="1800" b="0" kern="1200" dirty="0">
            <a:latin typeface="Georgia"/>
            <a:ea typeface="+mn-ea"/>
            <a:cs typeface="+mn-cs"/>
          </a:endParaRPr>
        </a:p>
      </dsp:txBody>
      <dsp:txXfrm>
        <a:off x="3943429" y="275342"/>
        <a:ext cx="5128419" cy="2425202"/>
      </dsp:txXfrm>
    </dsp:sp>
    <dsp:sp modelId="{37BFF632-AEBC-44CC-8D2F-E78FAEC7ED59}">
      <dsp:nvSpPr>
        <dsp:cNvPr id="0" name=""/>
        <dsp:cNvSpPr/>
      </dsp:nvSpPr>
      <dsp:spPr>
        <a:xfrm>
          <a:off x="0" y="3597851"/>
          <a:ext cx="3810034" cy="2369836"/>
        </a:xfrm>
        <a:prstGeom prst="rect">
          <a:avLst/>
        </a:prstGeom>
        <a:gradFill flip="none" rotWithShape="0">
          <a:gsLst>
            <a:gs pos="0">
              <a:srgbClr val="008080">
                <a:tint val="66000"/>
                <a:satMod val="160000"/>
              </a:srgbClr>
            </a:gs>
            <a:gs pos="50000">
              <a:srgbClr val="008080">
                <a:tint val="44500"/>
                <a:satMod val="160000"/>
              </a:srgbClr>
            </a:gs>
            <a:gs pos="100000">
              <a:srgbClr val="008080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latin typeface="Georgia"/>
              <a:ea typeface="+mn-ea"/>
              <a:cs typeface="+mn-cs"/>
            </a:rPr>
            <a:t>Очищено </a:t>
          </a:r>
          <a:r>
            <a:rPr lang="ru-RU" sz="1900" b="1" kern="1200" dirty="0" smtClean="0">
              <a:latin typeface="Georgia"/>
              <a:ea typeface="+mn-ea"/>
              <a:cs typeface="+mn-cs"/>
            </a:rPr>
            <a:t>8,4 </a:t>
          </a:r>
          <a:r>
            <a:rPr lang="ru-RU" sz="1900" b="0" kern="1200" dirty="0" smtClean="0">
              <a:latin typeface="Georgia"/>
              <a:ea typeface="+mn-ea"/>
              <a:cs typeface="+mn-cs"/>
            </a:rPr>
            <a:t>км. береговой линии</a:t>
          </a:r>
        </a:p>
      </dsp:txBody>
      <dsp:txXfrm>
        <a:off x="0" y="3597851"/>
        <a:ext cx="3810034" cy="23698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AD9B8-BB52-4ADE-B5AA-DAD352AFC549}">
      <dsp:nvSpPr>
        <dsp:cNvPr id="0" name=""/>
        <dsp:cNvSpPr/>
      </dsp:nvSpPr>
      <dsp:spPr>
        <a:xfrm>
          <a:off x="0" y="0"/>
          <a:ext cx="74355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F6BDB-7410-403F-A0D6-25C1840606BF}">
      <dsp:nvSpPr>
        <dsp:cNvPr id="0" name=""/>
        <dsp:cNvSpPr/>
      </dsp:nvSpPr>
      <dsp:spPr>
        <a:xfrm>
          <a:off x="0" y="37343"/>
          <a:ext cx="2006423" cy="1314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Демография</a:t>
          </a:r>
          <a:r>
            <a:rPr lang="ru-RU" sz="1200" b="1" kern="1200" baseline="0" dirty="0" smtClean="0"/>
            <a:t> </a:t>
          </a:r>
          <a:endParaRPr lang="ru-RU" sz="1200" b="1" kern="1200" dirty="0"/>
        </a:p>
      </dsp:txBody>
      <dsp:txXfrm>
        <a:off x="0" y="37343"/>
        <a:ext cx="2006423" cy="1314515"/>
      </dsp:txXfrm>
    </dsp:sp>
    <dsp:sp modelId="{2BA9EBCC-E441-492B-BBDF-F07C2A497249}">
      <dsp:nvSpPr>
        <dsp:cNvPr id="0" name=""/>
        <dsp:cNvSpPr/>
      </dsp:nvSpPr>
      <dsp:spPr>
        <a:xfrm>
          <a:off x="1930465" y="105502"/>
          <a:ext cx="5326637" cy="86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Содействие занятости</a:t>
          </a:r>
          <a:br>
            <a:rPr lang="ru-RU" sz="1100" b="1" kern="1200" dirty="0" smtClean="0"/>
          </a:br>
          <a:r>
            <a:rPr lang="ru-RU" sz="1100" b="1" kern="1200" dirty="0" smtClean="0"/>
            <a:t>Спорт – норма жизни</a:t>
          </a:r>
          <a:br>
            <a:rPr lang="ru-RU" sz="1100" b="1" kern="1200" dirty="0" smtClean="0"/>
          </a:br>
          <a:r>
            <a:rPr lang="ru-RU" sz="1100" b="1" kern="1200" dirty="0" smtClean="0"/>
            <a:t>Старшее поколение</a:t>
          </a:r>
          <a:br>
            <a:rPr lang="ru-RU" sz="1100" b="1" kern="1200" dirty="0" smtClean="0"/>
          </a:br>
          <a:r>
            <a:rPr lang="ru-RU" sz="1100" b="1" kern="1200" dirty="0" smtClean="0"/>
            <a:t>Финансовая поддержка семей при рождении детей</a:t>
          </a:r>
          <a:endParaRPr lang="ru-RU" sz="1100" b="1" kern="1200" dirty="0"/>
        </a:p>
      </dsp:txBody>
      <dsp:txXfrm>
        <a:off x="1930465" y="105502"/>
        <a:ext cx="5326637" cy="869687"/>
      </dsp:txXfrm>
    </dsp:sp>
    <dsp:sp modelId="{6F1792AC-3B92-456A-AF95-C604E2ABAF87}">
      <dsp:nvSpPr>
        <dsp:cNvPr id="0" name=""/>
        <dsp:cNvSpPr/>
      </dsp:nvSpPr>
      <dsp:spPr>
        <a:xfrm>
          <a:off x="2040615" y="1316480"/>
          <a:ext cx="50654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625D0-91A2-49E9-A872-3C2540F08511}">
      <dsp:nvSpPr>
        <dsp:cNvPr id="0" name=""/>
        <dsp:cNvSpPr/>
      </dsp:nvSpPr>
      <dsp:spPr>
        <a:xfrm>
          <a:off x="2101401" y="897757"/>
          <a:ext cx="4970500" cy="7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kern="1200" dirty="0" smtClean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</dsp:txBody>
      <dsp:txXfrm>
        <a:off x="2101401" y="897757"/>
        <a:ext cx="4970500" cy="74385"/>
      </dsp:txXfrm>
    </dsp:sp>
    <dsp:sp modelId="{EB2EE9B9-6D31-400F-AE1E-C8C8363DB598}">
      <dsp:nvSpPr>
        <dsp:cNvPr id="0" name=""/>
        <dsp:cNvSpPr/>
      </dsp:nvSpPr>
      <dsp:spPr>
        <a:xfrm>
          <a:off x="2313695" y="881593"/>
          <a:ext cx="50654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07782-39BE-4EA7-BCF4-2A72303BD05B}">
      <dsp:nvSpPr>
        <dsp:cNvPr id="0" name=""/>
        <dsp:cNvSpPr/>
      </dsp:nvSpPr>
      <dsp:spPr>
        <a:xfrm>
          <a:off x="0" y="861275"/>
          <a:ext cx="74355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2FC4D-EC3C-463A-9577-E098D2B24467}">
      <dsp:nvSpPr>
        <dsp:cNvPr id="0" name=""/>
        <dsp:cNvSpPr/>
      </dsp:nvSpPr>
      <dsp:spPr>
        <a:xfrm>
          <a:off x="8164" y="899570"/>
          <a:ext cx="2024066" cy="1520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Образование</a:t>
          </a:r>
          <a:endParaRPr lang="ru-RU" sz="1050" b="1" kern="1200" dirty="0"/>
        </a:p>
      </dsp:txBody>
      <dsp:txXfrm>
        <a:off x="8164" y="899570"/>
        <a:ext cx="2024066" cy="1520427"/>
      </dsp:txXfrm>
    </dsp:sp>
    <dsp:sp modelId="{A55863B4-7F96-4EDF-BB96-CCC445B30E57}">
      <dsp:nvSpPr>
        <dsp:cNvPr id="0" name=""/>
        <dsp:cNvSpPr/>
      </dsp:nvSpPr>
      <dsp:spPr>
        <a:xfrm>
          <a:off x="2094549" y="969785"/>
          <a:ext cx="5275703" cy="392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Современная школа</a:t>
          </a:r>
          <a:br>
            <a:rPr lang="ru-RU" sz="1100" b="1" kern="1200" dirty="0" smtClean="0"/>
          </a:br>
          <a:r>
            <a:rPr lang="ru-RU" sz="1100" b="1" kern="1200" dirty="0" smtClean="0"/>
            <a:t>Успех каждого ребенка</a:t>
          </a:r>
          <a:br>
            <a:rPr lang="ru-RU" sz="1100" b="1" kern="1200" dirty="0" smtClean="0"/>
          </a:br>
          <a:r>
            <a:rPr lang="ru-RU" sz="1100" b="1" kern="1200" dirty="0" smtClean="0"/>
            <a:t>Цифровая образовательная среда</a:t>
          </a:r>
          <a:br>
            <a:rPr lang="ru-RU" sz="1100" b="1" kern="1200" dirty="0" smtClean="0"/>
          </a:br>
          <a:r>
            <a:rPr lang="ru-RU" sz="1100" b="1" kern="1200" dirty="0" smtClean="0"/>
            <a:t>Социальная активность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 </a:t>
          </a:r>
          <a:endParaRPr lang="ru-RU" sz="1200" b="1" kern="1200" dirty="0"/>
        </a:p>
      </dsp:txBody>
      <dsp:txXfrm>
        <a:off x="2094549" y="969785"/>
        <a:ext cx="5275703" cy="392362"/>
      </dsp:txXfrm>
    </dsp:sp>
    <dsp:sp modelId="{A867C5F3-7C41-4542-A18D-C74F1235DB10}">
      <dsp:nvSpPr>
        <dsp:cNvPr id="0" name=""/>
        <dsp:cNvSpPr/>
      </dsp:nvSpPr>
      <dsp:spPr>
        <a:xfrm>
          <a:off x="1961021" y="1700552"/>
          <a:ext cx="52978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BD4B2-0DDF-4358-907D-3D13638D787D}">
      <dsp:nvSpPr>
        <dsp:cNvPr id="0" name=""/>
        <dsp:cNvSpPr/>
      </dsp:nvSpPr>
      <dsp:spPr>
        <a:xfrm>
          <a:off x="2029515" y="3603602"/>
          <a:ext cx="5307622" cy="392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             </a:t>
          </a:r>
          <a:endParaRPr lang="ru-RU" sz="1100" kern="1200" dirty="0"/>
        </a:p>
      </dsp:txBody>
      <dsp:txXfrm>
        <a:off x="2029515" y="3603602"/>
        <a:ext cx="5307622" cy="392362"/>
      </dsp:txXfrm>
    </dsp:sp>
    <dsp:sp modelId="{E546C327-114E-4648-B9D6-A66A11D5BD97}">
      <dsp:nvSpPr>
        <dsp:cNvPr id="0" name=""/>
        <dsp:cNvSpPr/>
      </dsp:nvSpPr>
      <dsp:spPr>
        <a:xfrm>
          <a:off x="1958373" y="2092911"/>
          <a:ext cx="52978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E827B-A689-4380-88B0-CC2546003E3E}">
      <dsp:nvSpPr>
        <dsp:cNvPr id="0" name=""/>
        <dsp:cNvSpPr/>
      </dsp:nvSpPr>
      <dsp:spPr>
        <a:xfrm flipV="1">
          <a:off x="2033882" y="2564004"/>
          <a:ext cx="5198505" cy="166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</dsp:txBody>
      <dsp:txXfrm rot="10800000">
        <a:off x="2033882" y="2564004"/>
        <a:ext cx="5198505" cy="166838"/>
      </dsp:txXfrm>
    </dsp:sp>
    <dsp:sp modelId="{37A723CD-9578-427E-A156-60CCD6B5E5CE}">
      <dsp:nvSpPr>
        <dsp:cNvPr id="0" name=""/>
        <dsp:cNvSpPr/>
      </dsp:nvSpPr>
      <dsp:spPr>
        <a:xfrm>
          <a:off x="2041390" y="2950248"/>
          <a:ext cx="52978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3BB9B-0133-48C8-96E5-376A8B5D4CDD}">
      <dsp:nvSpPr>
        <dsp:cNvPr id="0" name=""/>
        <dsp:cNvSpPr/>
      </dsp:nvSpPr>
      <dsp:spPr>
        <a:xfrm>
          <a:off x="0" y="1794109"/>
          <a:ext cx="74355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2A974-450D-44D3-9ABD-4145959C268A}">
      <dsp:nvSpPr>
        <dsp:cNvPr id="0" name=""/>
        <dsp:cNvSpPr/>
      </dsp:nvSpPr>
      <dsp:spPr>
        <a:xfrm>
          <a:off x="20278" y="1868747"/>
          <a:ext cx="1747758" cy="1393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Жилье и Городская среда</a:t>
          </a:r>
          <a:endParaRPr lang="ru-RU" sz="1200" b="1" kern="1200" dirty="0"/>
        </a:p>
      </dsp:txBody>
      <dsp:txXfrm>
        <a:off x="20278" y="1868747"/>
        <a:ext cx="1747758" cy="1393034"/>
      </dsp:txXfrm>
    </dsp:sp>
    <dsp:sp modelId="{1E352F5A-4D64-4127-8A54-297D32A85481}">
      <dsp:nvSpPr>
        <dsp:cNvPr id="0" name=""/>
        <dsp:cNvSpPr/>
      </dsp:nvSpPr>
      <dsp:spPr>
        <a:xfrm>
          <a:off x="1683102" y="2846739"/>
          <a:ext cx="4658549" cy="157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</dsp:txBody>
      <dsp:txXfrm>
        <a:off x="1683102" y="2846739"/>
        <a:ext cx="4658549" cy="157922"/>
      </dsp:txXfrm>
    </dsp:sp>
    <dsp:sp modelId="{B7B67395-2C87-4942-939F-835B01485CFE}">
      <dsp:nvSpPr>
        <dsp:cNvPr id="0" name=""/>
        <dsp:cNvSpPr/>
      </dsp:nvSpPr>
      <dsp:spPr>
        <a:xfrm>
          <a:off x="1737728" y="2837884"/>
          <a:ext cx="46007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67890-1EC2-4185-AA23-B05B926D99ED}">
      <dsp:nvSpPr>
        <dsp:cNvPr id="0" name=""/>
        <dsp:cNvSpPr/>
      </dsp:nvSpPr>
      <dsp:spPr>
        <a:xfrm>
          <a:off x="1884765" y="2621504"/>
          <a:ext cx="4495169" cy="387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 dirty="0"/>
        </a:p>
      </dsp:txBody>
      <dsp:txXfrm>
        <a:off x="1884765" y="2621504"/>
        <a:ext cx="4495169" cy="387107"/>
      </dsp:txXfrm>
    </dsp:sp>
    <dsp:sp modelId="{01836A98-F09A-4634-A084-9E6FB6A5AA12}">
      <dsp:nvSpPr>
        <dsp:cNvPr id="0" name=""/>
        <dsp:cNvSpPr/>
      </dsp:nvSpPr>
      <dsp:spPr>
        <a:xfrm>
          <a:off x="1927877" y="4324820"/>
          <a:ext cx="46007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673A8-B024-4BE7-82E1-D9B80D116F7C}">
      <dsp:nvSpPr>
        <dsp:cNvPr id="0" name=""/>
        <dsp:cNvSpPr/>
      </dsp:nvSpPr>
      <dsp:spPr>
        <a:xfrm>
          <a:off x="1710054" y="2036519"/>
          <a:ext cx="5594042" cy="387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Формирование комфортной городской среды</a:t>
          </a:r>
          <a:br>
            <a:rPr lang="ru-RU" sz="1100" b="1" kern="1200" dirty="0" smtClean="0"/>
          </a:br>
          <a:r>
            <a:rPr lang="ru-RU" sz="1100" b="1" kern="1200" dirty="0" smtClean="0"/>
            <a:t>Обеспечение устойчивого сокращения непригодного для проживания фонда</a:t>
          </a:r>
          <a:br>
            <a:rPr lang="ru-RU" sz="1100" b="1" kern="1200" dirty="0" smtClean="0"/>
          </a:br>
          <a:r>
            <a:rPr lang="ru-RU" sz="1100" b="1" kern="1200" dirty="0" smtClean="0"/>
            <a:t>Жилье</a:t>
          </a:r>
          <a:br>
            <a:rPr lang="ru-RU" sz="1100" b="1" kern="1200" dirty="0" smtClean="0"/>
          </a:br>
          <a:r>
            <a:rPr lang="ru-RU" sz="1100" b="1" kern="1200" dirty="0" smtClean="0"/>
            <a:t>Чистая вода </a:t>
          </a:r>
          <a:endParaRPr lang="ru-RU" sz="1100" b="1" kern="1200" dirty="0"/>
        </a:p>
      </dsp:txBody>
      <dsp:txXfrm>
        <a:off x="1710054" y="2036519"/>
        <a:ext cx="5594042" cy="387107"/>
      </dsp:txXfrm>
    </dsp:sp>
    <dsp:sp modelId="{1B7AAA18-B207-44AA-969B-3EAFDDD09AF1}">
      <dsp:nvSpPr>
        <dsp:cNvPr id="0" name=""/>
        <dsp:cNvSpPr/>
      </dsp:nvSpPr>
      <dsp:spPr>
        <a:xfrm>
          <a:off x="1892037" y="3575982"/>
          <a:ext cx="46007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E1894-8DEC-4974-94AC-9E69CFCD5FE9}">
      <dsp:nvSpPr>
        <dsp:cNvPr id="0" name=""/>
        <dsp:cNvSpPr/>
      </dsp:nvSpPr>
      <dsp:spPr>
        <a:xfrm>
          <a:off x="1750188" y="3754003"/>
          <a:ext cx="4514491" cy="19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1750188" y="3754003"/>
        <a:ext cx="4514491" cy="19355"/>
      </dsp:txXfrm>
    </dsp:sp>
    <dsp:sp modelId="{EF47DC3D-A417-4238-A8DC-6C1B01D69E0C}">
      <dsp:nvSpPr>
        <dsp:cNvPr id="0" name=""/>
        <dsp:cNvSpPr/>
      </dsp:nvSpPr>
      <dsp:spPr>
        <a:xfrm>
          <a:off x="2078644" y="3909020"/>
          <a:ext cx="46007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DFCB6-C390-4A7A-A11A-F1676C640AE1}">
      <dsp:nvSpPr>
        <dsp:cNvPr id="0" name=""/>
        <dsp:cNvSpPr/>
      </dsp:nvSpPr>
      <dsp:spPr>
        <a:xfrm>
          <a:off x="0" y="2874718"/>
          <a:ext cx="74355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EA193-31E7-4A12-B92C-5F1018BAF1E6}">
      <dsp:nvSpPr>
        <dsp:cNvPr id="0" name=""/>
        <dsp:cNvSpPr/>
      </dsp:nvSpPr>
      <dsp:spPr>
        <a:xfrm>
          <a:off x="0" y="2947515"/>
          <a:ext cx="2061151" cy="885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Экология</a:t>
          </a:r>
          <a:endParaRPr lang="ru-RU" sz="1200" b="1" kern="1200" dirty="0"/>
        </a:p>
      </dsp:txBody>
      <dsp:txXfrm>
        <a:off x="0" y="2947515"/>
        <a:ext cx="2061151" cy="885674"/>
      </dsp:txXfrm>
    </dsp:sp>
    <dsp:sp modelId="{6238B26E-2A9D-42AC-A63C-94065B7DB9FC}">
      <dsp:nvSpPr>
        <dsp:cNvPr id="0" name=""/>
        <dsp:cNvSpPr/>
      </dsp:nvSpPr>
      <dsp:spPr>
        <a:xfrm>
          <a:off x="2110750" y="2929428"/>
          <a:ext cx="5042481" cy="82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/>
          </a:r>
          <a:br>
            <a:rPr lang="ru-RU" sz="1050" kern="1200" dirty="0" smtClean="0"/>
          </a:br>
          <a:r>
            <a:rPr lang="ru-RU" sz="1050" kern="1200" dirty="0" smtClean="0"/>
            <a:t/>
          </a:r>
          <a:br>
            <a:rPr lang="ru-RU" sz="1050" kern="1200" dirty="0" smtClean="0"/>
          </a:br>
          <a:r>
            <a:rPr lang="ru-RU" sz="1100" b="1" kern="1200" dirty="0" smtClean="0"/>
            <a:t>Сохранение уникальных водных объектов</a:t>
          </a:r>
          <a:endParaRPr lang="ru-RU" sz="1100" b="1" kern="1200" dirty="0"/>
        </a:p>
      </dsp:txBody>
      <dsp:txXfrm>
        <a:off x="2110750" y="2929428"/>
        <a:ext cx="5042481" cy="828460"/>
      </dsp:txXfrm>
    </dsp:sp>
    <dsp:sp modelId="{533B740A-AA7B-4DF3-9908-4D1A839553D6}">
      <dsp:nvSpPr>
        <dsp:cNvPr id="0" name=""/>
        <dsp:cNvSpPr/>
      </dsp:nvSpPr>
      <dsp:spPr>
        <a:xfrm>
          <a:off x="1894008" y="2997370"/>
          <a:ext cx="5373944" cy="4572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C641E-F6D6-4815-BA77-61B0E0AAE66E}">
      <dsp:nvSpPr>
        <dsp:cNvPr id="0" name=""/>
        <dsp:cNvSpPr/>
      </dsp:nvSpPr>
      <dsp:spPr>
        <a:xfrm>
          <a:off x="0" y="3788465"/>
          <a:ext cx="74355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F6212-057E-4FC6-9F3A-0BB3B0694470}">
      <dsp:nvSpPr>
        <dsp:cNvPr id="0" name=""/>
        <dsp:cNvSpPr/>
      </dsp:nvSpPr>
      <dsp:spPr>
        <a:xfrm>
          <a:off x="29421" y="3848907"/>
          <a:ext cx="2114047" cy="746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Малое и среднее предпринимательство и поддержка индивидуальной предпринимательской инициативы </a:t>
          </a:r>
          <a:endParaRPr lang="ru-RU" sz="1100" b="1" kern="1200" dirty="0"/>
        </a:p>
      </dsp:txBody>
      <dsp:txXfrm>
        <a:off x="29421" y="3848907"/>
        <a:ext cx="2114047" cy="746830"/>
      </dsp:txXfrm>
    </dsp:sp>
    <dsp:sp modelId="{2B431203-36F8-4B80-913C-A9C328B8AE9B}">
      <dsp:nvSpPr>
        <dsp:cNvPr id="0" name=""/>
        <dsp:cNvSpPr/>
      </dsp:nvSpPr>
      <dsp:spPr>
        <a:xfrm>
          <a:off x="2150787" y="4016614"/>
          <a:ext cx="5234056" cy="868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Акселерация субъектов малого и среднего предпринимательства</a:t>
          </a:r>
          <a:br>
            <a:rPr lang="ru-RU" sz="1100" b="1" kern="1200" dirty="0" smtClean="0"/>
          </a:b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b="1" kern="1200" dirty="0" smtClean="0"/>
            <a:t>Создание условий для легкого старта и комфортного ведения бизнеса</a:t>
          </a:r>
          <a:endParaRPr lang="ru-RU" sz="1100" b="1" kern="1200" dirty="0"/>
        </a:p>
      </dsp:txBody>
      <dsp:txXfrm>
        <a:off x="2150787" y="4016614"/>
        <a:ext cx="5234056" cy="868802"/>
      </dsp:txXfrm>
    </dsp:sp>
    <dsp:sp modelId="{C2B6E98A-D0AD-4900-9450-CE10399E60E8}">
      <dsp:nvSpPr>
        <dsp:cNvPr id="0" name=""/>
        <dsp:cNvSpPr/>
      </dsp:nvSpPr>
      <dsp:spPr>
        <a:xfrm>
          <a:off x="2327292" y="5993279"/>
          <a:ext cx="46007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2B424-761F-4747-8E7B-469E854C66BF}">
      <dsp:nvSpPr>
        <dsp:cNvPr id="0" name=""/>
        <dsp:cNvSpPr/>
      </dsp:nvSpPr>
      <dsp:spPr>
        <a:xfrm>
          <a:off x="0" y="5073396"/>
          <a:ext cx="74355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EE8ED-A795-40DA-97B9-C85761D10DDC}">
      <dsp:nvSpPr>
        <dsp:cNvPr id="0" name=""/>
        <dsp:cNvSpPr/>
      </dsp:nvSpPr>
      <dsp:spPr>
        <a:xfrm>
          <a:off x="89171" y="5074920"/>
          <a:ext cx="1994548" cy="95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  Культура</a:t>
          </a:r>
          <a:endParaRPr lang="ru-RU" sz="1200" b="1" kern="1200" dirty="0"/>
        </a:p>
      </dsp:txBody>
      <dsp:txXfrm>
        <a:off x="89171" y="5074920"/>
        <a:ext cx="1994548" cy="956616"/>
      </dsp:txXfrm>
    </dsp:sp>
    <dsp:sp modelId="{225E377C-DF66-4AEF-9F9A-5ADC8D94094D}">
      <dsp:nvSpPr>
        <dsp:cNvPr id="0" name=""/>
        <dsp:cNvSpPr/>
      </dsp:nvSpPr>
      <dsp:spPr>
        <a:xfrm>
          <a:off x="2248447" y="5156519"/>
          <a:ext cx="4731564" cy="498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Творческие люди</a:t>
          </a:r>
          <a:br>
            <a:rPr lang="ru-RU" sz="1100" b="1" kern="1200" dirty="0" smtClean="0"/>
          </a:br>
          <a:r>
            <a:rPr lang="ru-RU" sz="1100" b="1" kern="1200" dirty="0" smtClean="0"/>
            <a:t/>
          </a:r>
          <a:br>
            <a:rPr lang="ru-RU" sz="1100" b="1" kern="1200" dirty="0" smtClean="0"/>
          </a:br>
          <a:r>
            <a:rPr lang="ru-RU" sz="1100" b="1" kern="1200" dirty="0" smtClean="0"/>
            <a:t>Культурная среда</a:t>
          </a:r>
          <a:endParaRPr lang="ru-RU" sz="1100" b="1" kern="1200" dirty="0"/>
        </a:p>
      </dsp:txBody>
      <dsp:txXfrm>
        <a:off x="2248447" y="5156519"/>
        <a:ext cx="4731564" cy="498119"/>
      </dsp:txXfrm>
    </dsp:sp>
    <dsp:sp modelId="{805F5F8A-1798-4DC5-8F36-D8AB4C1B2340}">
      <dsp:nvSpPr>
        <dsp:cNvPr id="0" name=""/>
        <dsp:cNvSpPr/>
      </dsp:nvSpPr>
      <dsp:spPr>
        <a:xfrm>
          <a:off x="1968667" y="6536344"/>
          <a:ext cx="54372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7EA43-F8FB-4AD8-B52A-5E85F2BCB4E2}">
      <dsp:nvSpPr>
        <dsp:cNvPr id="0" name=""/>
        <dsp:cNvSpPr/>
      </dsp:nvSpPr>
      <dsp:spPr>
        <a:xfrm>
          <a:off x="0" y="544442"/>
          <a:ext cx="838200" cy="1350202"/>
        </a:xfrm>
        <a:prstGeom prst="upArrow">
          <a:avLst/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DF6E4-E66B-4766-B2D4-624D4E974DA6}">
      <dsp:nvSpPr>
        <dsp:cNvPr id="0" name=""/>
        <dsp:cNvSpPr/>
      </dsp:nvSpPr>
      <dsp:spPr>
        <a:xfrm>
          <a:off x="888524" y="371427"/>
          <a:ext cx="2141492" cy="1907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0" rIns="99568" bIns="99568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4617B">
                  <a:lumMod val="50000"/>
                </a:srgbClr>
              </a:solidFill>
              <a:latin typeface="Georgia"/>
              <a:ea typeface="+mn-ea"/>
              <a:cs typeface="+mn-cs"/>
            </a:rPr>
            <a:t>Охват детей в возрасте от 5 до 18 лет программами дополнительного образования составляет 82%</a:t>
          </a:r>
        </a:p>
      </dsp:txBody>
      <dsp:txXfrm>
        <a:off x="888524" y="371427"/>
        <a:ext cx="2141492" cy="1907350"/>
      </dsp:txXfrm>
    </dsp:sp>
    <dsp:sp modelId="{6FF0FED1-5650-4EBA-B0C4-3A13CA02466A}">
      <dsp:nvSpPr>
        <dsp:cNvPr id="0" name=""/>
        <dsp:cNvSpPr/>
      </dsp:nvSpPr>
      <dsp:spPr>
        <a:xfrm flipH="1">
          <a:off x="1001232" y="2710347"/>
          <a:ext cx="48515" cy="102574"/>
        </a:xfrm>
        <a:prstGeom prst="downArrow">
          <a:avLst/>
        </a:prstGeom>
        <a:solidFill>
          <a:srgbClr val="009DD9">
            <a:hueOff val="-838123"/>
            <a:satOff val="-9658"/>
            <a:lumOff val="21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2FE9A-7922-4E96-8D1B-A98BCFD39AC8}">
      <dsp:nvSpPr>
        <dsp:cNvPr id="0" name=""/>
        <dsp:cNvSpPr/>
      </dsp:nvSpPr>
      <dsp:spPr>
        <a:xfrm>
          <a:off x="1291114" y="1602006"/>
          <a:ext cx="1696809" cy="1350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>
        <a:off x="1291114" y="1602006"/>
        <a:ext cx="1696809" cy="13502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D14B2-BDF4-41C6-9037-C8733FFC3215}">
      <dsp:nvSpPr>
        <dsp:cNvPr id="0" name=""/>
        <dsp:cNvSpPr/>
      </dsp:nvSpPr>
      <dsp:spPr>
        <a:xfrm>
          <a:off x="162700" y="221686"/>
          <a:ext cx="2760623" cy="251858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FB9B3A-C187-4F7A-A59C-F0BA6712E9D9}">
      <dsp:nvSpPr>
        <dsp:cNvPr id="0" name=""/>
        <dsp:cNvSpPr/>
      </dsp:nvSpPr>
      <dsp:spPr>
        <a:xfrm>
          <a:off x="5344" y="2162014"/>
          <a:ext cx="2760623" cy="567883"/>
        </a:xfrm>
        <a:prstGeom prst="rect">
          <a:avLst/>
        </a:prstGeo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>
        <a:off x="5344" y="2162014"/>
        <a:ext cx="2760623" cy="567883"/>
      </dsp:txXfrm>
    </dsp:sp>
    <dsp:sp modelId="{77D42163-12FD-4A09-9438-4CC4A084E912}">
      <dsp:nvSpPr>
        <dsp:cNvPr id="0" name=""/>
        <dsp:cNvSpPr/>
      </dsp:nvSpPr>
      <dsp:spPr>
        <a:xfrm>
          <a:off x="3080450" y="221686"/>
          <a:ext cx="2760623" cy="251858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5FB297-F164-4457-8245-2664AA430E44}">
      <dsp:nvSpPr>
        <dsp:cNvPr id="0" name=""/>
        <dsp:cNvSpPr/>
      </dsp:nvSpPr>
      <dsp:spPr>
        <a:xfrm>
          <a:off x="3211579" y="2438397"/>
          <a:ext cx="2760623" cy="567883"/>
        </a:xfrm>
        <a:prstGeom prst="rect">
          <a:avLst/>
        </a:prstGeo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>
        <a:off x="3211579" y="2438397"/>
        <a:ext cx="2760623" cy="567883"/>
      </dsp:txXfrm>
    </dsp:sp>
    <dsp:sp modelId="{59009D06-49D9-4033-9241-917F42C6CB84}">
      <dsp:nvSpPr>
        <dsp:cNvPr id="0" name=""/>
        <dsp:cNvSpPr/>
      </dsp:nvSpPr>
      <dsp:spPr>
        <a:xfrm>
          <a:off x="6033288" y="221686"/>
          <a:ext cx="2760623" cy="251858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3C4186-05DC-48E8-9AB8-96F7F4903B1A}">
      <dsp:nvSpPr>
        <dsp:cNvPr id="0" name=""/>
        <dsp:cNvSpPr/>
      </dsp:nvSpPr>
      <dsp:spPr>
        <a:xfrm>
          <a:off x="6089742" y="2162014"/>
          <a:ext cx="2760623" cy="567883"/>
        </a:xfrm>
        <a:prstGeom prst="rect">
          <a:avLst/>
        </a:prstGeo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>
        <a:off x="6089742" y="2162014"/>
        <a:ext cx="2760623" cy="567883"/>
      </dsp:txXfrm>
    </dsp:sp>
    <dsp:sp modelId="{20FC8C6A-321A-4AA9-A654-613D0130AD9A}">
      <dsp:nvSpPr>
        <dsp:cNvPr id="0" name=""/>
        <dsp:cNvSpPr/>
      </dsp:nvSpPr>
      <dsp:spPr>
        <a:xfrm>
          <a:off x="814451" y="3276592"/>
          <a:ext cx="2744832" cy="236618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F73409-E0C4-49AB-B0AE-16D4D2E19658}">
      <dsp:nvSpPr>
        <dsp:cNvPr id="0" name=""/>
        <dsp:cNvSpPr/>
      </dsp:nvSpPr>
      <dsp:spPr>
        <a:xfrm>
          <a:off x="1526444" y="4880460"/>
          <a:ext cx="2760623" cy="567883"/>
        </a:xfrm>
        <a:prstGeom prst="rect">
          <a:avLst/>
        </a:prstGeo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>
        <a:off x="1526444" y="4880460"/>
        <a:ext cx="2760623" cy="567883"/>
      </dsp:txXfrm>
    </dsp:sp>
    <dsp:sp modelId="{00B9C5CA-A180-4F66-93F3-228653CF1B0D}">
      <dsp:nvSpPr>
        <dsp:cNvPr id="0" name=""/>
        <dsp:cNvSpPr/>
      </dsp:nvSpPr>
      <dsp:spPr>
        <a:xfrm>
          <a:off x="3938862" y="3276592"/>
          <a:ext cx="2760623" cy="23661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7150" dist="38100" dir="5400000" algn="ctr" rotWithShape="0">
            <a:srgbClr val="0F6FC6">
              <a:tint val="4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7B3116-ED8B-48F5-959F-442724EC9603}">
      <dsp:nvSpPr>
        <dsp:cNvPr id="0" name=""/>
        <dsp:cNvSpPr/>
      </dsp:nvSpPr>
      <dsp:spPr>
        <a:xfrm>
          <a:off x="4004316" y="4800599"/>
          <a:ext cx="2760623" cy="567883"/>
        </a:xfrm>
        <a:prstGeom prst="rect">
          <a:avLst/>
        </a:prstGeom>
        <a:solidFill>
          <a:srgbClr val="0F6F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>
        <a:off x="4004316" y="4800599"/>
        <a:ext cx="2760623" cy="5678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3BC89-2570-4B10-9CAC-2362D88E8140}">
      <dsp:nvSpPr>
        <dsp:cNvPr id="0" name=""/>
        <dsp:cNvSpPr/>
      </dsp:nvSpPr>
      <dsp:spPr>
        <a:xfrm>
          <a:off x="0" y="0"/>
          <a:ext cx="9741886" cy="246888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0000"/>
                <a:satMod val="130000"/>
              </a:sysClr>
            </a:gs>
            <a:gs pos="43000">
              <a:sysClr val="window" lastClr="FFFFFF">
                <a:hueOff val="0"/>
                <a:satOff val="0"/>
                <a:lumOff val="0"/>
                <a:alphaOff val="0"/>
                <a:tint val="44000"/>
                <a:satMod val="165000"/>
              </a:sysClr>
            </a:gs>
            <a:gs pos="93000">
              <a:sysClr val="window" lastClr="FFFFFF">
                <a:hueOff val="0"/>
                <a:satOff val="0"/>
                <a:lumOff val="0"/>
                <a:alphaOff val="0"/>
                <a:tint val="15000"/>
                <a:satMod val="16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5000"/>
                <a:satMod val="250000"/>
              </a:sysClr>
            </a:gs>
          </a:gsLst>
          <a:path path="circle">
            <a:fillToRect l="50000" t="130000" r="50000" b="-30000"/>
          </a:path>
        </a:gradFill>
        <a:ln>
          <a:solidFill>
            <a:srgbClr val="006666"/>
          </a:solidFill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Охват детей деятельностью региональных центров выявления, поддержки и развития способностей и талантов у детей и молодежи, технопарков «</a:t>
          </a:r>
          <a:r>
            <a:rPr lang="ru-RU" sz="1600" kern="1200" dirty="0" err="1" smtClean="0">
              <a:solidFill>
                <a:schemeClr val="tx1"/>
              </a:solidFill>
              <a:latin typeface="Georgia"/>
              <a:ea typeface="+mn-ea"/>
              <a:cs typeface="+mn-cs"/>
            </a:rPr>
            <a:t>Кванториум</a:t>
          </a:r>
          <a: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» и центров "IT-куб: </a:t>
          </a:r>
          <a:b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</a:t>
          </a:r>
          <a:b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b="1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400</a:t>
          </a:r>
          <a: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обучающихся Нефтеюганского района  стали участниками особо значимых региональных мероприятий, профильных региональных смен, олимпиад.       </a:t>
          </a:r>
          <a:b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   </a:t>
          </a:r>
          <a:r>
            <a:rPr lang="ru-RU" sz="1600" b="1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6</a:t>
          </a:r>
          <a: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обучающихся- победители и призеры регионального и заключительного этапа всероссийской олимпиады школьников.</a:t>
          </a:r>
          <a:b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</a:br>
          <a:r>
            <a:rPr lang="ru-RU" sz="1600" b="1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259</a:t>
          </a:r>
          <a:r>
            <a:rPr lang="ru-RU" sz="1600" kern="1200" dirty="0" smtClean="0">
              <a:solidFill>
                <a:schemeClr val="tx1"/>
              </a:solidFill>
              <a:latin typeface="Georgia"/>
              <a:ea typeface="+mn-ea"/>
              <a:cs typeface="+mn-cs"/>
            </a:rPr>
            <a:t> воспитанников Центра компьютерных технологий   обучаются по  программам дополнительного образования технической направленности.</a:t>
          </a:r>
        </a:p>
      </dsp:txBody>
      <dsp:txXfrm>
        <a:off x="0" y="0"/>
        <a:ext cx="9741886" cy="2468880"/>
      </dsp:txXfrm>
    </dsp:sp>
    <dsp:sp modelId="{A623B000-927F-4C25-BF43-21EF0232A644}">
      <dsp:nvSpPr>
        <dsp:cNvPr id="0" name=""/>
        <dsp:cNvSpPr/>
      </dsp:nvSpPr>
      <dsp:spPr>
        <a:xfrm>
          <a:off x="0" y="2362210"/>
          <a:ext cx="5302770" cy="3051062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0000"/>
                <a:satMod val="130000"/>
              </a:sysClr>
            </a:gs>
            <a:gs pos="43000">
              <a:sysClr val="window" lastClr="FFFFFF">
                <a:hueOff val="0"/>
                <a:satOff val="0"/>
                <a:lumOff val="0"/>
                <a:alphaOff val="0"/>
                <a:tint val="44000"/>
                <a:satMod val="165000"/>
              </a:sysClr>
            </a:gs>
            <a:gs pos="93000">
              <a:sysClr val="window" lastClr="FFFFFF">
                <a:hueOff val="0"/>
                <a:satOff val="0"/>
                <a:lumOff val="0"/>
                <a:alphaOff val="0"/>
                <a:tint val="15000"/>
                <a:satMod val="16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5000"/>
                <a:satMod val="250000"/>
              </a:sysClr>
            </a:gs>
          </a:gsLst>
          <a:path path="circle">
            <a:fillToRect l="50000" t="130000" r="50000" b="-30000"/>
          </a:path>
        </a:gradFill>
        <a:ln>
          <a:solidFill>
            <a:srgbClr val="006666"/>
          </a:solidFill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Доля обучающихся по образовательным программам основного и среднего общего образования, охваченных мероприятиями, направленными на раннюю профессиональную ориентацию, в том числе в рамках проекта «Билет в будущее», в отчетном периоде составила </a:t>
          </a:r>
          <a:r>
            <a:rPr lang="ru-RU" sz="1600" b="1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44,86 </a:t>
          </a:r>
          <a:r>
            <a:rPr lang="ru-RU" sz="1600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% или </a:t>
          </a:r>
          <a:r>
            <a:rPr lang="ru-RU" sz="1600" b="1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1318 </a:t>
          </a:r>
          <a:r>
            <a:rPr lang="ru-RU" sz="1600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человек</a:t>
          </a:r>
          <a:endParaRPr lang="ru-RU" sz="1600" kern="1200" dirty="0">
            <a:solidFill>
              <a:sysClr val="windowText" lastClr="000000"/>
            </a:solidFill>
            <a:latin typeface="Georgia"/>
            <a:ea typeface="+mn-ea"/>
            <a:cs typeface="+mn-cs"/>
          </a:endParaRPr>
        </a:p>
      </dsp:txBody>
      <dsp:txXfrm>
        <a:off x="0" y="2362210"/>
        <a:ext cx="5302770" cy="3051062"/>
      </dsp:txXfrm>
    </dsp:sp>
    <dsp:sp modelId="{628CC9F1-BE4F-4F25-940D-01A072732C86}">
      <dsp:nvSpPr>
        <dsp:cNvPr id="0" name=""/>
        <dsp:cNvSpPr/>
      </dsp:nvSpPr>
      <dsp:spPr>
        <a:xfrm>
          <a:off x="5306341" y="2362210"/>
          <a:ext cx="4435544" cy="3051062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0000"/>
                <a:satMod val="130000"/>
              </a:sysClr>
            </a:gs>
            <a:gs pos="43000">
              <a:sysClr val="window" lastClr="FFFFFF">
                <a:hueOff val="0"/>
                <a:satOff val="0"/>
                <a:lumOff val="0"/>
                <a:alphaOff val="0"/>
                <a:tint val="44000"/>
                <a:satMod val="165000"/>
              </a:sysClr>
            </a:gs>
            <a:gs pos="93000">
              <a:sysClr val="window" lastClr="FFFFFF">
                <a:hueOff val="0"/>
                <a:satOff val="0"/>
                <a:lumOff val="0"/>
                <a:alphaOff val="0"/>
                <a:tint val="15000"/>
                <a:satMod val="16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5000"/>
                <a:satMod val="250000"/>
              </a:sysClr>
            </a:gs>
          </a:gsLst>
          <a:path path="circle">
            <a:fillToRect l="50000" t="130000" r="50000" b="-30000"/>
          </a:path>
        </a:gradFill>
        <a:ln>
          <a:solidFill>
            <a:srgbClr val="006666"/>
          </a:solidFill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Количество субъектов Российской Федерации, выдающих сертификаты дополнительного образования в рамках системы персонифицированного финансирования дополнительного образования детей:</a:t>
          </a:r>
          <a:br>
            <a:rPr lang="ru-RU" sz="1600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</a:br>
          <a:r>
            <a:rPr lang="ru-RU" sz="1600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услуги дополнительного образования оказываются </a:t>
          </a:r>
          <a:r>
            <a:rPr lang="ru-RU" sz="1600" b="1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1406</a:t>
          </a:r>
          <a:r>
            <a:rPr lang="ru-RU" sz="1600" kern="1200" dirty="0" smtClean="0">
              <a:solidFill>
                <a:sysClr val="windowText" lastClr="000000"/>
              </a:solidFill>
              <a:latin typeface="Georgia"/>
              <a:ea typeface="+mn-ea"/>
              <a:cs typeface="+mn-cs"/>
            </a:rPr>
            <a:t> обучающимся  с использованием сертификата персонифицированного финансирования</a:t>
          </a:r>
          <a:endParaRPr lang="ru-RU" sz="1600" kern="1200" dirty="0">
            <a:solidFill>
              <a:sysClr val="windowText" lastClr="000000"/>
            </a:solidFill>
            <a:latin typeface="Georgia"/>
            <a:ea typeface="+mn-ea"/>
            <a:cs typeface="+mn-cs"/>
          </a:endParaRPr>
        </a:p>
      </dsp:txBody>
      <dsp:txXfrm>
        <a:off x="5306341" y="2362210"/>
        <a:ext cx="4435544" cy="3051062"/>
      </dsp:txXfrm>
    </dsp:sp>
    <dsp:sp modelId="{C0CECDE4-DB6D-4CB0-BB93-61A2A7AE9370}">
      <dsp:nvSpPr>
        <dsp:cNvPr id="0" name=""/>
        <dsp:cNvSpPr/>
      </dsp:nvSpPr>
      <dsp:spPr>
        <a:xfrm>
          <a:off x="0" y="4244341"/>
          <a:ext cx="9741886" cy="384048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8B74C-8A76-43A6-B1CE-19E1D754CD59}">
      <dsp:nvSpPr>
        <dsp:cNvPr id="0" name=""/>
        <dsp:cNvSpPr/>
      </dsp:nvSpPr>
      <dsp:spPr>
        <a:xfrm>
          <a:off x="344982" y="3643815"/>
          <a:ext cx="4688133" cy="25707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458F6-0690-420E-B08E-47619E21A6FC}">
      <dsp:nvSpPr>
        <dsp:cNvPr id="0" name=""/>
        <dsp:cNvSpPr/>
      </dsp:nvSpPr>
      <dsp:spPr>
        <a:xfrm>
          <a:off x="7946348" y="4857014"/>
          <a:ext cx="1849648" cy="153379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7946348" y="4857014"/>
        <a:ext cx="1849648" cy="1533794"/>
      </dsp:txXfrm>
    </dsp:sp>
    <dsp:sp modelId="{6429E43C-E820-4EE9-A972-66E97FB05FCA}">
      <dsp:nvSpPr>
        <dsp:cNvPr id="0" name=""/>
        <dsp:cNvSpPr/>
      </dsp:nvSpPr>
      <dsp:spPr>
        <a:xfrm>
          <a:off x="451509" y="271557"/>
          <a:ext cx="4613422" cy="318588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613C9-C3DB-41FF-98C3-E8851C1DB87B}">
      <dsp:nvSpPr>
        <dsp:cNvPr id="0" name=""/>
        <dsp:cNvSpPr/>
      </dsp:nvSpPr>
      <dsp:spPr>
        <a:xfrm flipH="1" flipV="1">
          <a:off x="5817556" y="3954893"/>
          <a:ext cx="3819938" cy="83900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40" tIns="116840" rIns="116840" bIns="11684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 rot="10800000">
        <a:off x="5817556" y="3954893"/>
        <a:ext cx="3819938" cy="839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81370-5F53-4256-A791-9FFCB0834B20}">
      <dsp:nvSpPr>
        <dsp:cNvPr id="0" name=""/>
        <dsp:cNvSpPr/>
      </dsp:nvSpPr>
      <dsp:spPr>
        <a:xfrm>
          <a:off x="466715" y="646287"/>
          <a:ext cx="4742785" cy="348841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38100" cap="flat" cmpd="sng" algn="ctr">
          <a:solidFill>
            <a:srgbClr val="04617B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3F4F40-643B-40D7-B52C-83F37CE4B202}">
      <dsp:nvSpPr>
        <dsp:cNvPr id="0" name=""/>
        <dsp:cNvSpPr/>
      </dsp:nvSpPr>
      <dsp:spPr>
        <a:xfrm>
          <a:off x="275051" y="3746868"/>
          <a:ext cx="5381500" cy="1331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«ФОРМИРОВАНИЕ КОМФОРТНОЙ ГОРОДСКОЙ СРЕДЫ»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Благоустройство общественной территории «Сквер Победы» </a:t>
          </a:r>
          <a:r>
            <a:rPr lang="ru-RU" sz="1400" kern="1200" dirty="0" err="1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сп.Сентябрьский</a:t>
          </a:r>
          <a:endParaRPr lang="ru-RU" sz="1400" kern="1200" dirty="0" smtClean="0">
            <a:solidFill>
              <a:srgbClr val="0BD0D9">
                <a:lumMod val="50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В 2021 году  были проведены подготовительные мероприятия по благоустройству общественной территории </a:t>
          </a:r>
          <a:r>
            <a:rPr lang="ru-RU" sz="1400" b="1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«Зеленый остров» </a:t>
          </a:r>
          <a:r>
            <a:rPr lang="ru-RU" sz="140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в </a:t>
          </a:r>
          <a:r>
            <a:rPr lang="ru-RU" sz="1400" kern="1200" dirty="0" err="1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сп.Куть-Ях</a:t>
          </a:r>
          <a:r>
            <a:rPr lang="ru-RU" sz="140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запланированные на 2022 год </a:t>
          </a:r>
          <a:br>
            <a:rPr lang="ru-RU" sz="140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/>
          </a:r>
          <a:br>
            <a:rPr lang="ru-RU" sz="140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</a:br>
          <a:endParaRPr lang="ru-RU" sz="1400" kern="1200" dirty="0" smtClean="0">
            <a:solidFill>
              <a:srgbClr val="0BD0D9">
                <a:lumMod val="50000"/>
              </a:srgbClr>
            </a:solidFill>
            <a:latin typeface="Georgia"/>
            <a:ea typeface="+mn-ea"/>
            <a:cs typeface="+mn-cs"/>
          </a:endParaRPr>
        </a:p>
      </dsp:txBody>
      <dsp:txXfrm>
        <a:off x="275051" y="3746868"/>
        <a:ext cx="5381500" cy="1331713"/>
      </dsp:txXfrm>
    </dsp:sp>
    <dsp:sp modelId="{EC3DFBF8-4ECE-490E-8662-F975B44727D7}">
      <dsp:nvSpPr>
        <dsp:cNvPr id="0" name=""/>
        <dsp:cNvSpPr/>
      </dsp:nvSpPr>
      <dsp:spPr>
        <a:xfrm>
          <a:off x="5742436" y="651353"/>
          <a:ext cx="4891019" cy="335729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 cap="flat" cmpd="sng" algn="ctr">
          <a:solidFill>
            <a:srgbClr val="04617B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E22D33-1E77-4B9D-B3A3-6A72B129E047}">
      <dsp:nvSpPr>
        <dsp:cNvPr id="0" name=""/>
        <dsp:cNvSpPr/>
      </dsp:nvSpPr>
      <dsp:spPr>
        <a:xfrm>
          <a:off x="6061082" y="3843449"/>
          <a:ext cx="4786773" cy="2295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«ОБЕСПЕЧЕНИЕ УСТОЙЧИВОГО СОКРАЩЕНИЯ НЕПРИГОДНОГО ДЛЯ ПРОЖИВАНИЯ ЖИЛИЩНОГО ФОНДА»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Приобретено </a:t>
          </a:r>
          <a:r>
            <a:rPr lang="ru-RU" sz="1400" b="1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299 </a:t>
          </a:r>
          <a:r>
            <a:rPr lang="ru-RU" sz="14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жилых помещения в гп.Пойковский,  п.Юганская Обь, сп.Сингапай, для переселения граждан из жилых домов, признанных аварийными.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Произведена выплата гражданам по возмещению за изымаемое жилое помещение по </a:t>
          </a:r>
          <a:r>
            <a:rPr lang="ru-RU" sz="1400" b="1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70 </a:t>
          </a:r>
          <a:r>
            <a:rPr lang="ru-RU" sz="14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жилым помещениям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4617B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endParaRPr lang="ru-RU" sz="1400" b="1" kern="1200" dirty="0">
            <a:solidFill>
              <a:srgbClr val="04617B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061082" y="3843449"/>
        <a:ext cx="4786773" cy="22952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9672B-D3C5-43AD-B6BF-89215934A31A}">
      <dsp:nvSpPr>
        <dsp:cNvPr id="0" name=""/>
        <dsp:cNvSpPr/>
      </dsp:nvSpPr>
      <dsp:spPr>
        <a:xfrm>
          <a:off x="641061" y="212942"/>
          <a:ext cx="4008618" cy="2921026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38100" cap="flat" cmpd="sng" algn="ctr">
          <a:solidFill>
            <a:srgbClr val="04617B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7150" dist="38100" dir="5400000" algn="ctr" rotWithShape="0">
            <a:sysClr val="window" lastClr="FFFFFF">
              <a:hueOff val="0"/>
              <a:satOff val="0"/>
              <a:lumOff val="0"/>
              <a:alphaOff val="0"/>
              <a:shade val="9000"/>
              <a:alpha val="48000"/>
              <a:satMod val="105000"/>
            </a:sys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B3FFE0-8A74-41AB-BA5D-66565072A6EF}">
      <dsp:nvSpPr>
        <dsp:cNvPr id="0" name=""/>
        <dsp:cNvSpPr/>
      </dsp:nvSpPr>
      <dsp:spPr>
        <a:xfrm>
          <a:off x="0" y="3216986"/>
          <a:ext cx="4770121" cy="184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«ЖИЛЬЕ»</a:t>
          </a:r>
        </a:p>
        <a:p>
          <a:pPr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kern="1200" dirty="0" smtClean="0">
            <a:solidFill>
              <a:srgbClr val="002060"/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На территории Нефтеюганского района в 2021 году введено в эксплуатацию </a:t>
          </a:r>
          <a:r>
            <a:rPr lang="ru-RU" sz="1600" b="1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21,968</a:t>
          </a:r>
          <a:r>
            <a:rPr lang="ru-RU" sz="16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</a:t>
          </a:r>
          <a:r>
            <a:rPr lang="ru-RU" sz="1600" b="0" kern="1200" dirty="0" err="1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тыс.кв.м</a:t>
          </a:r>
          <a:r>
            <a:rPr lang="ru-RU" sz="16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. жилья в том числе: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многоквартирные жилые дома – </a:t>
          </a:r>
          <a:r>
            <a:rPr lang="ru-RU" sz="1600" b="1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8,670 </a:t>
          </a:r>
          <a:r>
            <a:rPr lang="ru-RU" sz="16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тыс.кв.м. (3 МКД);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 индивидуальные жилые дома – </a:t>
          </a:r>
          <a:r>
            <a:rPr lang="ru-RU" sz="1600" b="1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13,298 </a:t>
          </a:r>
          <a:r>
            <a:rPr lang="ru-RU" sz="1600" b="0" kern="1200" dirty="0" smtClean="0">
              <a:solidFill>
                <a:srgbClr val="0BD0D9">
                  <a:lumMod val="50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тыс.кв.м. (142 дома)</a:t>
          </a:r>
          <a:endParaRPr lang="ru-RU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216986"/>
        <a:ext cx="4770121" cy="1848575"/>
      </dsp:txXfrm>
    </dsp:sp>
    <dsp:sp modelId="{52DEE09E-228A-4F82-8FB4-0DE00685B5F4}">
      <dsp:nvSpPr>
        <dsp:cNvPr id="0" name=""/>
        <dsp:cNvSpPr/>
      </dsp:nvSpPr>
      <dsp:spPr>
        <a:xfrm>
          <a:off x="5967535" y="188747"/>
          <a:ext cx="3927849" cy="299871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02A28F-2E68-4888-987F-5F89C828D821}">
      <dsp:nvSpPr>
        <dsp:cNvPr id="0" name=""/>
        <dsp:cNvSpPr/>
      </dsp:nvSpPr>
      <dsp:spPr>
        <a:xfrm>
          <a:off x="5521684" y="3216439"/>
          <a:ext cx="4982683" cy="184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rgbClr val="DBF5F9">
                <a:lumMod val="25000"/>
              </a:srgbClr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Times New Roman" panose="02020603050405020304" pitchFamily="18" charset="0"/>
            </a:rPr>
            <a:t>РЕГИОНАЛЬНЫЙ ПРОЕКТ «ЧИСТАЯ ВОДА»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 smtClean="0">
            <a:solidFill>
              <a:srgbClr val="002060"/>
            </a:solidFill>
            <a:latin typeface="Georgia"/>
            <a:ea typeface="+mn-ea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6666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rPr>
            <a:t>В 2021 году заключен муниципальный контракт с ООО «СК ИНТЕГ» на выполнение работ  по реконструкции здания станции 2-го подъема, ВОС 8000 м3  (гп. Пойковский).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6666"/>
              </a:solidFill>
              <a:latin typeface="Georgia" panose="02040502050405020303" pitchFamily="18" charset="0"/>
              <a:ea typeface="+mn-ea"/>
              <a:cs typeface="Times New Roman" panose="02020603050405020304" pitchFamily="18" charset="0"/>
            </a:rPr>
            <a:t>Реализация проекта с 2022 года.  </a:t>
          </a:r>
          <a:endParaRPr lang="ru-RU" sz="1600" b="0" kern="1200" dirty="0">
            <a:solidFill>
              <a:srgbClr val="006666"/>
            </a:solidFill>
            <a:latin typeface="Georgia" panose="02040502050405020303" pitchFamily="18" charset="0"/>
            <a:ea typeface="+mn-ea"/>
            <a:cs typeface="Times New Roman" panose="02020603050405020304" pitchFamily="18" charset="0"/>
          </a:endParaRPr>
        </a:p>
      </dsp:txBody>
      <dsp:txXfrm>
        <a:off x="5521684" y="3216439"/>
        <a:ext cx="4982683" cy="1848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18D82-BD00-4E47-9993-B3AA6546E8DF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60713" y="509588"/>
            <a:ext cx="36068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3850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CEE4-9D6A-491C-A424-C432F5A71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29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62300" y="509588"/>
            <a:ext cx="36036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14FF0-3177-4579-BD9D-8D6AE355398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7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23689" y="1511935"/>
            <a:ext cx="9180703" cy="2015913"/>
          </a:xfrm>
          <a:ln>
            <a:noFill/>
          </a:ln>
        </p:spPr>
        <p:txBody>
          <a:bodyPr vert="horz" tIns="0" rIns="2085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23689" y="3558863"/>
            <a:ext cx="9184267" cy="1931917"/>
          </a:xfrm>
        </p:spPr>
        <p:txBody>
          <a:bodyPr lIns="0" rIns="20856"/>
          <a:lstStyle>
            <a:lvl1pPr marL="0" marR="52142" indent="0" algn="r">
              <a:buNone/>
              <a:defRPr>
                <a:solidFill>
                  <a:schemeClr val="tx1"/>
                </a:solidFill>
              </a:defRPr>
            </a:lvl1pPr>
            <a:lvl2pPr marL="521422" indent="0" algn="ctr">
              <a:buNone/>
            </a:lvl2pPr>
            <a:lvl3pPr marL="1042843" indent="0" algn="ctr">
              <a:buNone/>
            </a:lvl3pPr>
            <a:lvl4pPr marL="1564265" indent="0" algn="ctr">
              <a:buNone/>
            </a:lvl4pPr>
            <a:lvl5pPr marL="2085686" indent="0" algn="ctr">
              <a:buNone/>
            </a:lvl5pPr>
            <a:lvl6pPr marL="2607108" indent="0" algn="ctr">
              <a:buNone/>
            </a:lvl6pPr>
            <a:lvl7pPr marL="3128529" indent="0" algn="ctr">
              <a:buNone/>
            </a:lvl7pPr>
            <a:lvl8pPr marL="3649949" indent="0" algn="ctr">
              <a:buNone/>
            </a:lvl8pPr>
            <a:lvl9pPr marL="417137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1007958"/>
            <a:ext cx="2405658" cy="574500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2" y="1007958"/>
            <a:ext cx="7038777" cy="574500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49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486"/>
            <a:ext cx="10691813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4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28156"/>
            <a:ext cx="10691813" cy="423336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17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540588" y="4"/>
            <a:ext cx="3620465" cy="671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7444276"/>
            <a:ext cx="10691813" cy="122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502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486"/>
            <a:ext cx="10691813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4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28156"/>
            <a:ext cx="10691813" cy="423336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1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540588" y="4"/>
            <a:ext cx="3620465" cy="671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7444276"/>
            <a:ext cx="10691813" cy="122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104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9020" y="181486"/>
            <a:ext cx="8292797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l">
              <a:buNone/>
              <a:defRPr sz="4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9020" y="1028156"/>
            <a:ext cx="8292797" cy="423336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l">
              <a:buNone/>
              <a:defRPr sz="1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" y="4"/>
            <a:ext cx="2230622" cy="75664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54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6958"/>
            <a:ext cx="10691813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4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3626"/>
            <a:ext cx="10691813" cy="423336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1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2509831"/>
            <a:ext cx="10691813" cy="2645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2300">
              <a:solidFill>
                <a:prstClr val="white"/>
              </a:solidFill>
            </a:endParaRPr>
          </a:p>
        </p:txBody>
      </p:sp>
      <p:sp>
        <p:nvSpPr>
          <p:cNvPr id="3" name="Isosceles Triangle 2"/>
          <p:cNvSpPr/>
          <p:nvPr userDrawn="1"/>
        </p:nvSpPr>
        <p:spPr>
          <a:xfrm rot="10800000">
            <a:off x="1388563" y="5156089"/>
            <a:ext cx="336787" cy="36494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2300">
              <a:solidFill>
                <a:prstClr val="white"/>
              </a:solidFill>
            </a:endParaRPr>
          </a:p>
        </p:txBody>
      </p:sp>
      <p:sp>
        <p:nvSpPr>
          <p:cNvPr id="12" name="Isosceles Triangle 11"/>
          <p:cNvSpPr/>
          <p:nvPr userDrawn="1"/>
        </p:nvSpPr>
        <p:spPr>
          <a:xfrm rot="10800000">
            <a:off x="3914469" y="5156089"/>
            <a:ext cx="336787" cy="36494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2300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 rot="10800000">
            <a:off x="6440376" y="5156089"/>
            <a:ext cx="336787" cy="36494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2300">
              <a:solidFill>
                <a:prstClr val="white"/>
              </a:solidFill>
            </a:endParaRPr>
          </a:p>
        </p:txBody>
      </p:sp>
      <p:sp>
        <p:nvSpPr>
          <p:cNvPr id="14" name="Isosceles Triangle 13"/>
          <p:cNvSpPr/>
          <p:nvPr userDrawn="1"/>
        </p:nvSpPr>
        <p:spPr>
          <a:xfrm rot="10800000">
            <a:off x="8966279" y="5156089"/>
            <a:ext cx="336787" cy="36494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23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540588" y="4"/>
            <a:ext cx="3620465" cy="671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7444276"/>
            <a:ext cx="10691813" cy="122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5079" y="2774532"/>
            <a:ext cx="1683750" cy="21164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240984" y="2774532"/>
            <a:ext cx="1683750" cy="21164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766888" y="2774532"/>
            <a:ext cx="1683750" cy="21164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292793" y="2774532"/>
            <a:ext cx="1683750" cy="21164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860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8137" y="2509834"/>
            <a:ext cx="5009119" cy="4339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23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67670" y="1557324"/>
            <a:ext cx="3998906" cy="4074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452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" y="1091953"/>
            <a:ext cx="3409379" cy="6467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77772" y="4"/>
            <a:ext cx="7114041" cy="3991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8068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" y="1117191"/>
            <a:ext cx="3409379" cy="3932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2436" y="0"/>
            <a:ext cx="3409379" cy="50498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" y="5261513"/>
            <a:ext cx="5345907" cy="2298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238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6958"/>
            <a:ext cx="10691813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4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3626"/>
            <a:ext cx="10691813" cy="423336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1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521810" y="4520958"/>
            <a:ext cx="2104688" cy="2539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15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065315" y="1874826"/>
            <a:ext cx="2104688" cy="2539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759" tIns="58379" rIns="116759" bIns="583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7572" latinLnBrk="1"/>
            <a:endParaRPr lang="ko-KR" altLang="en-US" sz="15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21810" y="1874826"/>
            <a:ext cx="2104688" cy="25397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065315" y="4520958"/>
            <a:ext cx="2104688" cy="25397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735807" y="4520958"/>
            <a:ext cx="5220206" cy="25397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735807" y="1874826"/>
            <a:ext cx="5220206" cy="25397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610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2333" y="529177"/>
            <a:ext cx="3704661" cy="46265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95388" y="529175"/>
            <a:ext cx="5556993" cy="25310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495385" y="3250669"/>
            <a:ext cx="1725844" cy="19050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410959" y="3250669"/>
            <a:ext cx="1725844" cy="19050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326533" y="3250669"/>
            <a:ext cx="1725844" cy="19050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1500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6958"/>
            <a:ext cx="10691813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4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3626"/>
            <a:ext cx="10691813" cy="423336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1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03" y="2509832"/>
            <a:ext cx="6347496" cy="4371826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03788" y="2740261"/>
            <a:ext cx="4238219" cy="3443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540588" y="4"/>
            <a:ext cx="3620465" cy="67196"/>
          </a:xfrm>
          <a:prstGeom prst="rect">
            <a:avLst/>
          </a:prstGeom>
          <a:solidFill>
            <a:srgbClr val="EB4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7444276"/>
            <a:ext cx="10691813" cy="122219"/>
          </a:xfrm>
          <a:prstGeom prst="rect">
            <a:avLst/>
          </a:prstGeom>
          <a:solidFill>
            <a:srgbClr val="EB4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52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6958"/>
            <a:ext cx="10691813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4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3626"/>
            <a:ext cx="10691813" cy="423336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1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4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7" y="2001530"/>
            <a:ext cx="2946890" cy="369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81" y="2001530"/>
            <a:ext cx="2946890" cy="369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93" y="2001530"/>
            <a:ext cx="2946890" cy="369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97944" y="2158291"/>
            <a:ext cx="2695635" cy="2292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80986" y="2158291"/>
            <a:ext cx="2695635" cy="2292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64028" y="2158291"/>
            <a:ext cx="2695635" cy="2292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540588" y="4"/>
            <a:ext cx="3620465" cy="671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7444276"/>
            <a:ext cx="10691813" cy="122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9" tIns="58379" rIns="116759" bIns="58379" rtlCol="0" anchor="ctr"/>
          <a:lstStyle/>
          <a:p>
            <a:pPr algn="ctr" defTabSz="1167572" latinLnBrk="1"/>
            <a:endParaRPr lang="en-US" sz="2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12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0691813" cy="45206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16759" tIns="58379" rIns="116759" bIns="58379" anchor="ctr"/>
          <a:lstStyle>
            <a:lvl1pPr marL="0" indent="0" algn="ctr">
              <a:buNone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83787" indent="0">
              <a:buNone/>
              <a:defRPr sz="3600"/>
            </a:lvl2pPr>
            <a:lvl3pPr marL="1167572" indent="0">
              <a:buNone/>
              <a:defRPr sz="3000"/>
            </a:lvl3pPr>
            <a:lvl4pPr marL="1751360" indent="0">
              <a:buNone/>
              <a:defRPr sz="2500"/>
            </a:lvl4pPr>
            <a:lvl5pPr marL="2335146" indent="0">
              <a:buNone/>
              <a:defRPr sz="2500"/>
            </a:lvl5pPr>
            <a:lvl6pPr marL="2918934" indent="0">
              <a:buNone/>
              <a:defRPr sz="2500"/>
            </a:lvl6pPr>
            <a:lvl7pPr marL="3502718" indent="0">
              <a:buNone/>
              <a:defRPr sz="2500"/>
            </a:lvl7pPr>
            <a:lvl8pPr marL="4086506" indent="0">
              <a:buNone/>
              <a:defRPr sz="2500"/>
            </a:lvl8pPr>
            <a:lvl9pPr marL="4670292" indent="0">
              <a:buNone/>
              <a:defRPr sz="2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9514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486"/>
            <a:ext cx="10691813" cy="846671"/>
          </a:xfrm>
          <a:prstGeom prst="rect">
            <a:avLst/>
          </a:prstGeom>
        </p:spPr>
        <p:txBody>
          <a:bodyPr lIns="116759" tIns="58379" rIns="116759" bIns="58379" anchor="ctr"/>
          <a:lstStyle>
            <a:lvl1pPr marL="0" indent="0" algn="ctr">
              <a:buNone/>
              <a:defRPr sz="4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13936" y="1663161"/>
            <a:ext cx="3332235" cy="5363380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7572" latinLnBrk="1"/>
              <a:endParaRPr lang="ko-KR" altLang="en-US" sz="2300" dirty="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7572" latinLnBrk="1"/>
              <a:endParaRPr lang="ko-KR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7572" latinLnBrk="1"/>
              <a:endParaRPr lang="ko-KR" altLang="en-US" sz="23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894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591" y="1632890"/>
            <a:ext cx="9622632" cy="4989036"/>
          </a:xfrm>
          <a:prstGeom prst="rect">
            <a:avLst/>
          </a:prstGeom>
        </p:spPr>
        <p:txBody>
          <a:bodyPr lIns="104287" tIns="52144" rIns="104287" bIns="52144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865723" y="7063571"/>
            <a:ext cx="2245281" cy="403183"/>
          </a:xfrm>
          <a:prstGeom prst="rect">
            <a:avLst/>
          </a:prstGeom>
        </p:spPr>
        <p:txBody>
          <a:bodyPr lIns="104287" tIns="52144" rIns="104287" bIns="52144"/>
          <a:lstStyle>
            <a:extLst/>
          </a:lstStyle>
          <a:p>
            <a:fld id="{86CC8B45-9BC0-47D3-AAE2-87C21456B74A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21491" y="7063572"/>
            <a:ext cx="2748583" cy="402483"/>
          </a:xfrm>
          <a:prstGeom prst="rect">
            <a:avLst/>
          </a:prstGeom>
        </p:spPr>
        <p:txBody>
          <a:bodyPr lIns="104287" tIns="52144" rIns="104287" bIns="52144"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11003" y="7063572"/>
            <a:ext cx="427673" cy="402483"/>
          </a:xfrm>
          <a:prstGeom prst="rect">
            <a:avLst/>
          </a:prstGeom>
        </p:spPr>
        <p:txBody>
          <a:bodyPr lIns="104287" tIns="52144" rIns="104287" bIns="52144"/>
          <a:lstStyle>
            <a:extLst/>
          </a:lstStyle>
          <a:p>
            <a:fld id="{DF66A9C6-07AB-43CE-B50F-763D3DFB2AC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lIns="104287" tIns="52144" rIns="104287" bIns="52144"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34590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2348403"/>
            <a:ext cx="908804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4283818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9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52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2" y="4857795"/>
            <a:ext cx="9088041" cy="150143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2" y="3204117"/>
            <a:ext cx="9088041" cy="1653678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2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5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638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4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77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0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3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25" y="1451459"/>
            <a:ext cx="9088041" cy="1501855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125" y="2981391"/>
            <a:ext cx="9088041" cy="1664178"/>
          </a:xfrm>
        </p:spPr>
        <p:txBody>
          <a:bodyPr lIns="52142" rIns="52142" anchor="t"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93" y="1763928"/>
            <a:ext cx="4722217" cy="498903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005" y="1763928"/>
            <a:ext cx="4722217" cy="498903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13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9"/>
            <a:ext cx="4724074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94" indent="0">
              <a:buNone/>
              <a:defRPr sz="2300" b="1"/>
            </a:lvl2pPr>
            <a:lvl3pPr marL="1042585" indent="0">
              <a:buNone/>
              <a:defRPr sz="2100" b="1"/>
            </a:lvl3pPr>
            <a:lvl4pPr marL="1563877" indent="0">
              <a:buNone/>
              <a:defRPr sz="1900" b="1"/>
            </a:lvl4pPr>
            <a:lvl5pPr marL="2085171" indent="0">
              <a:buNone/>
              <a:defRPr sz="1900" b="1"/>
            </a:lvl5pPr>
            <a:lvl6pPr marL="2606461" indent="0">
              <a:buNone/>
              <a:defRPr sz="1900" b="1"/>
            </a:lvl6pPr>
            <a:lvl7pPr marL="3127756" indent="0">
              <a:buNone/>
              <a:defRPr sz="1900" b="1"/>
            </a:lvl7pPr>
            <a:lvl8pPr marL="3649048" indent="0">
              <a:buNone/>
              <a:defRPr sz="1900" b="1"/>
            </a:lvl8pPr>
            <a:lvl9pPr marL="417034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3" y="1692179"/>
            <a:ext cx="4725930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94" indent="0">
              <a:buNone/>
              <a:defRPr sz="2300" b="1"/>
            </a:lvl2pPr>
            <a:lvl3pPr marL="1042585" indent="0">
              <a:buNone/>
              <a:defRPr sz="2100" b="1"/>
            </a:lvl3pPr>
            <a:lvl4pPr marL="1563877" indent="0">
              <a:buNone/>
              <a:defRPr sz="1900" b="1"/>
            </a:lvl4pPr>
            <a:lvl5pPr marL="2085171" indent="0">
              <a:buNone/>
              <a:defRPr sz="1900" b="1"/>
            </a:lvl5pPr>
            <a:lvl6pPr marL="2606461" indent="0">
              <a:buNone/>
              <a:defRPr sz="1900" b="1"/>
            </a:lvl6pPr>
            <a:lvl7pPr marL="3127756" indent="0">
              <a:buNone/>
              <a:defRPr sz="1900" b="1"/>
            </a:lvl7pPr>
            <a:lvl8pPr marL="3649048" indent="0">
              <a:buNone/>
              <a:defRPr sz="1900" b="1"/>
            </a:lvl8pPr>
            <a:lvl9pPr marL="417034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61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66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10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4" y="300987"/>
            <a:ext cx="3517533" cy="128094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203" y="300991"/>
            <a:ext cx="5977020" cy="645197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4" y="1581936"/>
            <a:ext cx="3517533" cy="5171028"/>
          </a:xfrm>
        </p:spPr>
        <p:txBody>
          <a:bodyPr/>
          <a:lstStyle>
            <a:lvl1pPr marL="0" indent="0">
              <a:buNone/>
              <a:defRPr sz="1600"/>
            </a:lvl1pPr>
            <a:lvl2pPr marL="521294" indent="0">
              <a:buNone/>
              <a:defRPr sz="1400"/>
            </a:lvl2pPr>
            <a:lvl3pPr marL="1042585" indent="0">
              <a:buNone/>
              <a:defRPr sz="1100"/>
            </a:lvl3pPr>
            <a:lvl4pPr marL="1563877" indent="0">
              <a:buNone/>
              <a:defRPr sz="1000"/>
            </a:lvl4pPr>
            <a:lvl5pPr marL="2085171" indent="0">
              <a:buNone/>
              <a:defRPr sz="1000"/>
            </a:lvl5pPr>
            <a:lvl6pPr marL="2606461" indent="0">
              <a:buNone/>
              <a:defRPr sz="1000"/>
            </a:lvl6pPr>
            <a:lvl7pPr marL="3127756" indent="0">
              <a:buNone/>
              <a:defRPr sz="1000"/>
            </a:lvl7pPr>
            <a:lvl8pPr marL="3649048" indent="0">
              <a:buNone/>
              <a:defRPr sz="1000"/>
            </a:lvl8pPr>
            <a:lvl9pPr marL="41703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86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600"/>
            </a:lvl1pPr>
            <a:lvl2pPr marL="521294" indent="0">
              <a:buNone/>
              <a:defRPr sz="3200"/>
            </a:lvl2pPr>
            <a:lvl3pPr marL="1042585" indent="0">
              <a:buNone/>
              <a:defRPr sz="2700"/>
            </a:lvl3pPr>
            <a:lvl4pPr marL="1563877" indent="0">
              <a:buNone/>
              <a:defRPr sz="2300"/>
            </a:lvl4pPr>
            <a:lvl5pPr marL="2085171" indent="0">
              <a:buNone/>
              <a:defRPr sz="2300"/>
            </a:lvl5pPr>
            <a:lvl6pPr marL="2606461" indent="0">
              <a:buNone/>
              <a:defRPr sz="2300"/>
            </a:lvl6pPr>
            <a:lvl7pPr marL="3127756" indent="0">
              <a:buNone/>
              <a:defRPr sz="2300"/>
            </a:lvl7pPr>
            <a:lvl8pPr marL="3649048" indent="0">
              <a:buNone/>
              <a:defRPr sz="2300"/>
            </a:lvl8pPr>
            <a:lvl9pPr marL="417034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600"/>
            </a:lvl1pPr>
            <a:lvl2pPr marL="521294" indent="0">
              <a:buNone/>
              <a:defRPr sz="1400"/>
            </a:lvl2pPr>
            <a:lvl3pPr marL="1042585" indent="0">
              <a:buNone/>
              <a:defRPr sz="1100"/>
            </a:lvl3pPr>
            <a:lvl4pPr marL="1563877" indent="0">
              <a:buNone/>
              <a:defRPr sz="1000"/>
            </a:lvl4pPr>
            <a:lvl5pPr marL="2085171" indent="0">
              <a:buNone/>
              <a:defRPr sz="1000"/>
            </a:lvl5pPr>
            <a:lvl6pPr marL="2606461" indent="0">
              <a:buNone/>
              <a:defRPr sz="1000"/>
            </a:lvl6pPr>
            <a:lvl7pPr marL="3127756" indent="0">
              <a:buNone/>
              <a:defRPr sz="1000"/>
            </a:lvl7pPr>
            <a:lvl8pPr marL="3649048" indent="0">
              <a:buNone/>
              <a:defRPr sz="1000"/>
            </a:lvl8pPr>
            <a:lvl9pPr marL="41703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25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56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302741"/>
            <a:ext cx="2405658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4" y="302741"/>
            <a:ext cx="7038777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7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776127"/>
            <a:ext cx="9622632" cy="125994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2" y="2116538"/>
            <a:ext cx="4722217" cy="488859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2116538"/>
            <a:ext cx="4722217" cy="488859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776127"/>
            <a:ext cx="9622632" cy="1259946"/>
          </a:xfrm>
        </p:spPr>
        <p:txBody>
          <a:bodyPr tIns="5214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2045069"/>
            <a:ext cx="4724074" cy="726813"/>
          </a:xfrm>
        </p:spPr>
        <p:txBody>
          <a:bodyPr lIns="52142" tIns="0" rIns="52142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431293" y="2050039"/>
            <a:ext cx="4725930" cy="721843"/>
          </a:xfrm>
        </p:spPr>
        <p:txBody>
          <a:bodyPr lIns="52142" tIns="0" rIns="52142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34591" y="2771881"/>
            <a:ext cx="4724074" cy="4239194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771881"/>
            <a:ext cx="4725930" cy="4239194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776127"/>
            <a:ext cx="9711730" cy="1259946"/>
          </a:xfrm>
        </p:spPr>
        <p:txBody>
          <a:bodyPr vert="horz" tIns="5214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86" y="566979"/>
            <a:ext cx="3207544" cy="1280945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01886" y="1847922"/>
            <a:ext cx="3207544" cy="5039783"/>
          </a:xfrm>
        </p:spPr>
        <p:txBody>
          <a:bodyPr lIns="20856" rIns="20856"/>
          <a:lstStyle>
            <a:lvl1pPr marL="0" indent="0" algn="l">
              <a:buNone/>
              <a:defRPr sz="1600"/>
            </a:lvl1pPr>
            <a:lvl2pPr indent="0" algn="l">
              <a:buNone/>
              <a:defRPr sz="14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180203" y="1847922"/>
            <a:ext cx="5977020" cy="5039783"/>
          </a:xfrm>
        </p:spPr>
        <p:txBody>
          <a:bodyPr tIns="0"/>
          <a:lstStyle>
            <a:lvl1pPr>
              <a:defRPr sz="3200"/>
            </a:lvl1pPr>
            <a:lvl2pPr>
              <a:defRPr sz="3000"/>
            </a:lvl2pPr>
            <a:lvl3pPr>
              <a:defRPr sz="2700"/>
            </a:lvl3pPr>
            <a:lvl4pPr>
              <a:defRPr sz="23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701623" y="1221451"/>
            <a:ext cx="6147792" cy="453580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9359002" y="5908154"/>
            <a:ext cx="181761" cy="171353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7" y="1297422"/>
            <a:ext cx="2587419" cy="1744547"/>
          </a:xfrm>
        </p:spPr>
        <p:txBody>
          <a:bodyPr vert="horz" lIns="52142" tIns="52142" rIns="52142" bIns="52142" anchor="b"/>
          <a:lstStyle>
            <a:lvl1pPr algn="l">
              <a:buNone/>
              <a:defRPr sz="23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2787" y="3118211"/>
            <a:ext cx="2583855" cy="2402297"/>
          </a:xfrm>
        </p:spPr>
        <p:txBody>
          <a:bodyPr lIns="72998" rIns="52142" bIns="52142" anchor="t"/>
          <a:lstStyle>
            <a:lvl1pPr marL="0" indent="0" algn="l">
              <a:spcBef>
                <a:spcPts val="285"/>
              </a:spcBef>
              <a:buFontTx/>
              <a:buNone/>
              <a:defRPr sz="15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4435" y="7006700"/>
            <a:ext cx="712788" cy="402483"/>
          </a:xfrm>
        </p:spPr>
        <p:txBody>
          <a:bodyPr/>
          <a:lstStyle/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075836" y="1322245"/>
            <a:ext cx="5399366" cy="433421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1138" y="6411724"/>
            <a:ext cx="10714088" cy="11479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4" tIns="52142" rIns="104284" bIns="521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123161" y="6856207"/>
            <a:ext cx="5568653" cy="70347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4" tIns="52142" rIns="104284" bIns="521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1138" y="-7874"/>
            <a:ext cx="10714088" cy="11479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4" tIns="52142" rIns="104284" bIns="521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123161" y="-7875"/>
            <a:ext cx="5568653" cy="70347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84" tIns="52142" rIns="104284" bIns="521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34591" y="776127"/>
            <a:ext cx="9622632" cy="1259946"/>
          </a:xfrm>
          <a:prstGeom prst="rect">
            <a:avLst/>
          </a:prstGeom>
        </p:spPr>
        <p:txBody>
          <a:bodyPr vert="horz" lIns="0" tIns="5214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34591" y="2133508"/>
            <a:ext cx="9622632" cy="4838192"/>
          </a:xfrm>
          <a:prstGeom prst="rect">
            <a:avLst/>
          </a:prstGeom>
        </p:spPr>
        <p:txBody>
          <a:bodyPr vert="horz" lIns="104284" tIns="52142" rIns="104284" bIns="5214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13D734-60EF-4D45-9E2B-F615B443CBD7}" type="datetimeFigureOut">
              <a:rPr lang="ru-RU" smtClean="0"/>
              <a:t>13.01.2022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18447" y="7006700"/>
            <a:ext cx="3920331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266238" y="7006700"/>
            <a:ext cx="890984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C68CF7-E2BF-47E0-85C2-B9ECB01B75C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2236" y="223117"/>
            <a:ext cx="10734548" cy="71564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xStyles>
    <p:titleStyle>
      <a:lvl1pPr algn="l" rtl="0" eaLnBrk="1" latinLnBrk="0" hangingPunct="1">
        <a:spcBef>
          <a:spcPct val="0"/>
        </a:spcBef>
        <a:buNone/>
        <a:defRPr kumimoji="0" sz="57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12853" indent="-31285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90" indent="-28156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43" indent="-28156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696" indent="-23985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668548" indent="-23985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981401" indent="-23985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189970" indent="-20856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02823" indent="-208569" algn="l" rtl="0" eaLnBrk="1" latinLnBrk="0" hangingPunct="1">
        <a:spcBef>
          <a:spcPct val="20000"/>
        </a:spcBef>
        <a:buClr>
          <a:schemeClr val="tx2"/>
        </a:buClr>
        <a:buChar char="•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815677" indent="-20856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2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5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85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49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13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80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8" r:id="rId10"/>
    <p:sldLayoutId id="2147485089" r:id="rId11"/>
    <p:sldLayoutId id="2147485090" r:id="rId12"/>
    <p:sldLayoutId id="2147485091" r:id="rId13"/>
    <p:sldLayoutId id="2147485092" r:id="rId14"/>
    <p:sldLayoutId id="2147485105" r:id="rId15"/>
  </p:sldLayoutIdLst>
  <p:txStyles>
    <p:titleStyle>
      <a:lvl1pPr algn="ctr" defTabSz="1167572" rtl="0" eaLnBrk="1" latinLnBrk="1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839" indent="-437839" algn="l" defTabSz="1167572" rtl="0" eaLnBrk="1" latinLnBrk="1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8653" indent="-364867" algn="l" defTabSz="1167572" rtl="0" eaLnBrk="1" latinLnBrk="1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9464" indent="-291894" algn="l" defTabSz="1167572" rtl="0" eaLnBrk="1" latinLnBrk="1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43253" indent="-291894" algn="l" defTabSz="1167572" rtl="0" eaLnBrk="1" latinLnBrk="1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27041" indent="-291894" algn="l" defTabSz="1167572" rtl="0" eaLnBrk="1" latinLnBrk="1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0827" indent="-291894" algn="l" defTabSz="1167572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94613" indent="-291894" algn="l" defTabSz="1167572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78398" indent="-291894" algn="l" defTabSz="1167572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62185" indent="-291894" algn="l" defTabSz="1167572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3787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7572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360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5146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8934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2718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6506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0292" algn="l" defTabSz="1167572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104258" tIns="52129" rIns="104258" bIns="5212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763928"/>
            <a:ext cx="9622632" cy="4989036"/>
          </a:xfrm>
          <a:prstGeom prst="rect">
            <a:avLst/>
          </a:prstGeom>
        </p:spPr>
        <p:txBody>
          <a:bodyPr vert="horz" lIns="104258" tIns="52129" rIns="104258" bIns="5212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591" y="7006702"/>
            <a:ext cx="2494756" cy="402483"/>
          </a:xfrm>
          <a:prstGeom prst="rect">
            <a:avLst/>
          </a:prstGeom>
        </p:spPr>
        <p:txBody>
          <a:bodyPr vert="horz" lIns="104258" tIns="52129" rIns="104258" bIns="5212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585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42585"/>
              <a:t>13.01.2022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036" y="7006702"/>
            <a:ext cx="3385741" cy="402483"/>
          </a:xfrm>
          <a:prstGeom prst="rect">
            <a:avLst/>
          </a:prstGeom>
        </p:spPr>
        <p:txBody>
          <a:bodyPr vert="horz" lIns="104258" tIns="52129" rIns="104258" bIns="5212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58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466" y="7006702"/>
            <a:ext cx="2494756" cy="402483"/>
          </a:xfrm>
          <a:prstGeom prst="rect">
            <a:avLst/>
          </a:prstGeom>
        </p:spPr>
        <p:txBody>
          <a:bodyPr vert="horz" lIns="104258" tIns="52129" rIns="104258" bIns="5212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585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4258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</p:sldLayoutIdLst>
  <p:txStyles>
    <p:titleStyle>
      <a:lvl1pPr algn="ctr" defTabSz="10425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67" indent="-390967" algn="l" defTabSz="104258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101" indent="-325809" algn="l" defTabSz="104258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232" indent="-260646" algn="l" defTabSz="104258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523" indent="-260646" algn="l" defTabSz="104258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816" indent="-260646" algn="l" defTabSz="104258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109" indent="-260646" algn="l" defTabSz="104258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401" indent="-260646" algn="l" defTabSz="104258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9694" indent="-260646" algn="l" defTabSz="104258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0986" indent="-260646" algn="l" defTabSz="104258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294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585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877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171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461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756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048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340" algn="l" defTabSz="10425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45.tiff"/><Relationship Id="rId5" Type="http://schemas.openxmlformats.org/officeDocument/2006/relationships/diagramLayout" Target="../diagrams/layout10.xml"/><Relationship Id="rId10" Type="http://schemas.openxmlformats.org/officeDocument/2006/relationships/image" Target="../media/image44.png"/><Relationship Id="rId4" Type="http://schemas.openxmlformats.org/officeDocument/2006/relationships/diagramData" Target="../diagrams/data10.xml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1.xml"/><Relationship Id="rId12" Type="http://schemas.openxmlformats.org/officeDocument/2006/relationships/image" Target="../media/image5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51.jpeg"/><Relationship Id="rId5" Type="http://schemas.openxmlformats.org/officeDocument/2006/relationships/diagramData" Target="../diagrams/data11.xml"/><Relationship Id="rId10" Type="http://schemas.openxmlformats.org/officeDocument/2006/relationships/image" Target="../media/image50.jpeg"/><Relationship Id="rId4" Type="http://schemas.openxmlformats.org/officeDocument/2006/relationships/image" Target="../media/image11.png"/><Relationship Id="rId9" Type="http://schemas.microsoft.com/office/2007/relationships/diagramDrawing" Target="../diagrams/drawing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7.jpeg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2.xml"/><Relationship Id="rId15" Type="http://schemas.openxmlformats.org/officeDocument/2006/relationships/diagramLayout" Target="../diagrams/layout3.xml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Relationship Id="rId1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Colors" Target="../diagrams/colors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12" Type="http://schemas.openxmlformats.org/officeDocument/2006/relationships/diagramQuickStyle" Target="../diagrams/quickStyle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4.xml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1.png"/><Relationship Id="rId14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002" y="1656925"/>
            <a:ext cx="1583002" cy="590308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993106" y="691734"/>
            <a:ext cx="6705600" cy="878303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70000"/>
                  <a:satMod val="130000"/>
                </a:schemeClr>
              </a:gs>
              <a:gs pos="43000">
                <a:schemeClr val="dk1">
                  <a:tint val="44000"/>
                  <a:satMod val="165000"/>
                </a:schemeClr>
              </a:gs>
              <a:gs pos="93000">
                <a:schemeClr val="dk1">
                  <a:tint val="15000"/>
                  <a:satMod val="165000"/>
                </a:schemeClr>
              </a:gs>
              <a:gs pos="100000">
                <a:schemeClr val="dk1">
                  <a:tint val="5000"/>
                  <a:satMod val="25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380" tIns="45691" rIns="91380" bIns="45691" spcCol="0" rtlCol="0" anchor="ctr"/>
          <a:lstStyle/>
          <a:p>
            <a:pPr algn="ctr"/>
            <a:r>
              <a:rPr lang="ru-RU" sz="2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</a:p>
          <a:p>
            <a:pPr algn="ctr"/>
            <a:r>
              <a:rPr lang="ru-RU" sz="2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ОСНОВНЫЕ </a:t>
            </a:r>
            <a:r>
              <a:rPr lang="ru-RU" sz="2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ЗА 2021 ГОД</a:t>
            </a:r>
            <a:endParaRPr lang="ru-RU" sz="2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95" y="-16583"/>
            <a:ext cx="3594357" cy="135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rot="10800000">
            <a:off x="0" y="-1"/>
            <a:ext cx="10696472" cy="960437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06" y="436242"/>
            <a:ext cx="1307307" cy="7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56354251"/>
              </p:ext>
            </p:extLst>
          </p:nvPr>
        </p:nvGraphicFramePr>
        <p:xfrm>
          <a:off x="-140494" y="579437"/>
          <a:ext cx="10908507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64294" y="85990"/>
            <a:ext cx="693420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3">
              <a:defRPr/>
            </a:pPr>
            <a:r>
              <a:rPr lang="ru-RU" sz="2000" b="1" kern="0" dirty="0">
                <a:solidFill>
                  <a:sysClr val="windowText" lastClr="000000"/>
                </a:solidFill>
              </a:rPr>
              <a:t>Национальный проект «Жилье и Городская среда»</a:t>
            </a:r>
          </a:p>
        </p:txBody>
      </p:sp>
    </p:spTree>
    <p:extLst>
      <p:ext uri="{BB962C8B-B14F-4D97-AF65-F5344CB8AC3E}">
        <p14:creationId xmlns:p14="http://schemas.microsoft.com/office/powerpoint/2010/main" val="30903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rot="10800000">
            <a:off x="-4659" y="29795"/>
            <a:ext cx="10696472" cy="854441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06" y="363172"/>
            <a:ext cx="1307307" cy="7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78597201"/>
              </p:ext>
            </p:extLst>
          </p:nvPr>
        </p:nvGraphicFramePr>
        <p:xfrm>
          <a:off x="-65640" y="1152675"/>
          <a:ext cx="10757453" cy="5065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125925"/>
            <a:ext cx="6934200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3">
              <a:defRPr/>
            </a:pPr>
            <a:r>
              <a:rPr lang="ru-RU" b="1" kern="0" dirty="0">
                <a:solidFill>
                  <a:sysClr val="windowText" lastClr="000000"/>
                </a:solidFill>
              </a:rPr>
              <a:t>Национальный проект «Жилье и Городская среда»</a:t>
            </a:r>
          </a:p>
        </p:txBody>
      </p:sp>
    </p:spTree>
    <p:extLst>
      <p:ext uri="{BB962C8B-B14F-4D97-AF65-F5344CB8AC3E}">
        <p14:creationId xmlns:p14="http://schemas.microsoft.com/office/powerpoint/2010/main" val="42364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rot="10800000">
            <a:off x="0" y="6087"/>
            <a:ext cx="10696575" cy="666751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47" y="350838"/>
            <a:ext cx="1361659" cy="82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548345557"/>
              </p:ext>
            </p:extLst>
          </p:nvPr>
        </p:nvGraphicFramePr>
        <p:xfrm>
          <a:off x="286028" y="1066123"/>
          <a:ext cx="10241477" cy="6142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288" y="71960"/>
            <a:ext cx="7396018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3">
              <a:defRPr/>
            </a:pPr>
            <a:r>
              <a:rPr lang="ru-RU" b="1" kern="0" dirty="0">
                <a:solidFill>
                  <a:sysClr val="windowText" lastClr="000000"/>
                </a:solidFill>
              </a:rPr>
              <a:t>Национальный проект «Экология</a:t>
            </a:r>
            <a:r>
              <a:rPr lang="ru-RU" sz="2000" b="1" kern="0" dirty="0" smtClean="0"/>
              <a:t>»</a:t>
            </a:r>
            <a:br>
              <a:rPr lang="ru-RU" sz="2000" b="1" kern="0" dirty="0" smtClean="0"/>
            </a:br>
            <a:r>
              <a:rPr lang="ru-RU" sz="2000" kern="0" dirty="0" smtClean="0"/>
              <a:t/>
            </a:r>
            <a:br>
              <a:rPr lang="ru-RU" sz="2000" kern="0" dirty="0" smtClean="0"/>
            </a:br>
            <a:r>
              <a:rPr lang="ru-RU" sz="1400" b="1" kern="0" dirty="0" smtClean="0"/>
              <a:t>РЕГИОНАЛЬНЫЙ ПРОЕКТ: «СОХРАНЕНИЕ УНИКАЛЬНЫХ ВОДНЫХ ОБЪЕКТОВ</a:t>
            </a:r>
            <a:r>
              <a:rPr lang="ru-RU" sz="2000" b="1" kern="0" dirty="0" smtClean="0"/>
              <a:t>»</a:t>
            </a:r>
            <a:endParaRPr lang="ru-RU" sz="2000" b="1" kern="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77709" y="1156485"/>
            <a:ext cx="3039398" cy="303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106" y="4125329"/>
            <a:ext cx="3459541" cy="2902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06" y="4710710"/>
            <a:ext cx="1905000" cy="164464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524" y="6984436"/>
            <a:ext cx="10701338" cy="602229"/>
            <a:chOff x="-14287" y="5956365"/>
            <a:chExt cx="10706100" cy="163029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-14287" y="5956365"/>
              <a:ext cx="10706100" cy="1630297"/>
              <a:chOff x="-14287" y="5956365"/>
              <a:chExt cx="10706100" cy="1630297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5956365"/>
                <a:ext cx="10706100" cy="16302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>
                <a:defRPr/>
              </a:pPr>
              <a:endParaRPr lang="ru-RU" kern="0">
                <a:solidFill>
                  <a:sysClr val="window" lastClr="FFFFFF"/>
                </a:solidFill>
                <a:latin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3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14286" y="6675437"/>
            <a:ext cx="10706100" cy="911228"/>
            <a:chOff x="-14287" y="5532437"/>
            <a:chExt cx="10706100" cy="205422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14287" y="5532437"/>
              <a:ext cx="10706100" cy="2054225"/>
              <a:chOff x="-14287" y="5532437"/>
              <a:chExt cx="10706100" cy="2054225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6215062"/>
                <a:ext cx="10706100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>
                <a:defRPr/>
              </a:pPr>
              <a:endParaRPr lang="ru-RU" kern="0">
                <a:solidFill>
                  <a:sysClr val="window" lastClr="FFFFFF"/>
                </a:solidFill>
                <a:latin typeface="Georgia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 rot="10800000">
            <a:off x="-14287" y="201"/>
            <a:ext cx="10696574" cy="807836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55" y="359413"/>
            <a:ext cx="1417615" cy="85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99768" y="1305384"/>
            <a:ext cx="10331670" cy="5638799"/>
            <a:chOff x="1" y="1265238"/>
            <a:chExt cx="10331670" cy="563879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" y="1265238"/>
              <a:ext cx="10331670" cy="2537460"/>
            </a:xfrm>
            <a:prstGeom prst="roundRect">
              <a:avLst>
                <a:gd name="adj" fmla="val 10000"/>
              </a:avLst>
            </a:prstGeom>
            <a:noFill/>
            <a:ln w="9525" cap="flat" cmpd="sng" algn="ctr">
              <a:solidFill>
                <a:srgbClr val="10CF9B">
                  <a:lumMod val="50000"/>
                  <a:alpha val="90000"/>
                </a:srgbClr>
              </a:solidFill>
              <a:prstDash val="solid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16"/>
            <p:cNvSpPr/>
            <p:nvPr/>
          </p:nvSpPr>
          <p:spPr>
            <a:xfrm>
              <a:off x="591964" y="1457798"/>
              <a:ext cx="2550814" cy="2015306"/>
            </a:xfrm>
            <a:prstGeom prst="roundRect">
              <a:avLst>
                <a:gd name="adj" fmla="val 1000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9000" b="-19000"/>
              </a:stretch>
            </a:blipFill>
            <a:ln w="9525" cap="flat" cmpd="sng" algn="ctr">
              <a:solidFill>
                <a:srgbClr val="009DD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09DD9">
                  <a:tint val="40000"/>
                  <a:hueOff val="0"/>
                  <a:satOff val="0"/>
                  <a:lumOff val="0"/>
                  <a:alphaOff val="0"/>
                  <a:shade val="9000"/>
                  <a:alpha val="48000"/>
                  <a:satMod val="105000"/>
                </a:srgbClr>
              </a:outerShdw>
            </a:effectLst>
          </p:spPr>
          <p:style>
            <a:lnRef idx="1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165289" y="3812296"/>
              <a:ext cx="3690427" cy="990590"/>
            </a:xfrm>
            <a:custGeom>
              <a:avLst/>
              <a:gdLst>
                <a:gd name="connsiteX0" fmla="*/ 135470 w 3690427"/>
                <a:gd name="connsiteY0" fmla="*/ 0 h 1290188"/>
                <a:gd name="connsiteX1" fmla="*/ 3554957 w 3690427"/>
                <a:gd name="connsiteY1" fmla="*/ 0 h 1290188"/>
                <a:gd name="connsiteX2" fmla="*/ 3690427 w 3690427"/>
                <a:gd name="connsiteY2" fmla="*/ 135470 h 1290188"/>
                <a:gd name="connsiteX3" fmla="*/ 3690427 w 3690427"/>
                <a:gd name="connsiteY3" fmla="*/ 1290188 h 1290188"/>
                <a:gd name="connsiteX4" fmla="*/ 3690427 w 3690427"/>
                <a:gd name="connsiteY4" fmla="*/ 1290188 h 1290188"/>
                <a:gd name="connsiteX5" fmla="*/ 0 w 3690427"/>
                <a:gd name="connsiteY5" fmla="*/ 1290188 h 1290188"/>
                <a:gd name="connsiteX6" fmla="*/ 0 w 3690427"/>
                <a:gd name="connsiteY6" fmla="*/ 1290188 h 1290188"/>
                <a:gd name="connsiteX7" fmla="*/ 0 w 3690427"/>
                <a:gd name="connsiteY7" fmla="*/ 135470 h 1290188"/>
                <a:gd name="connsiteX8" fmla="*/ 135470 w 3690427"/>
                <a:gd name="connsiteY8" fmla="*/ 0 h 1290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0427" h="1290188">
                  <a:moveTo>
                    <a:pt x="3554957" y="1290187"/>
                  </a:moveTo>
                  <a:lnTo>
                    <a:pt x="135470" y="1290187"/>
                  </a:lnTo>
                  <a:cubicBezTo>
                    <a:pt x="60652" y="1290187"/>
                    <a:pt x="0" y="1229535"/>
                    <a:pt x="0" y="1154717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3690427" y="1"/>
                  </a:lnTo>
                  <a:lnTo>
                    <a:pt x="3690427" y="1"/>
                  </a:lnTo>
                  <a:lnTo>
                    <a:pt x="3690427" y="1154717"/>
                  </a:lnTo>
                  <a:cubicBezTo>
                    <a:pt x="3690427" y="1229535"/>
                    <a:pt x="3629775" y="1290187"/>
                    <a:pt x="3554957" y="1290187"/>
                  </a:cubicBezTo>
                  <a:close/>
                </a:path>
              </a:pathLst>
            </a:custGeom>
            <a:gradFill rotWithShape="0">
              <a:gsLst>
                <a:gs pos="0">
                  <a:sysClr val="window" lastClr="FFFFFF">
                    <a:hueOff val="0"/>
                    <a:satOff val="0"/>
                    <a:lumOff val="0"/>
                    <a:alphaOff val="0"/>
                    <a:tint val="70000"/>
                    <a:satMod val="130000"/>
                  </a:sysClr>
                </a:gs>
                <a:gs pos="43000">
                  <a:sysClr val="window" lastClr="FFFFFF">
                    <a:hueOff val="0"/>
                    <a:satOff val="0"/>
                    <a:lumOff val="0"/>
                    <a:alphaOff val="0"/>
                    <a:tint val="44000"/>
                    <a:satMod val="165000"/>
                  </a:sysClr>
                </a:gs>
                <a:gs pos="93000">
                  <a:sysClr val="window" lastClr="FFFFFF">
                    <a:hueOff val="0"/>
                    <a:satOff val="0"/>
                    <a:lumOff val="0"/>
                    <a:alphaOff val="0"/>
                    <a:tint val="15000"/>
                    <a:satMod val="165000"/>
                  </a:sysClr>
                </a:gs>
                <a:gs pos="100000">
                  <a:sysClr val="window" lastClr="FFFFFF">
                    <a:hueOff val="0"/>
                    <a:satOff val="0"/>
                    <a:lumOff val="0"/>
                    <a:alphaOff val="0"/>
                    <a:tint val="5000"/>
                    <a:satMod val="250000"/>
                  </a:sysClr>
                </a:gs>
              </a:gsLst>
              <a:path path="circle">
                <a:fillToRect l="50000" t="130000" r="50000" b="-30000"/>
              </a:path>
            </a:gradFill>
            <a:ln>
              <a:solidFill>
                <a:srgbClr val="10CF9B">
                  <a:lumMod val="50000"/>
                </a:srgbClr>
              </a:solidFill>
            </a:ln>
            <a:effectLst>
              <a:outerShdw blurRad="57150" dist="38100" dir="5400000" algn="ctr" rotWithShape="0">
                <a:sysClr val="window" lastClr="FFFFFF">
                  <a:hueOff val="0"/>
                  <a:satOff val="0"/>
                  <a:lumOff val="0"/>
                  <a:alphaOff val="0"/>
                  <a:shade val="9000"/>
                  <a:alpha val="48000"/>
                  <a:satMod val="105000"/>
                </a:sys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470" tIns="113793" rIns="153470" bIns="153470" numCol="1" spcCol="1270" anchor="t" anchorCtr="0">
              <a:noAutofit/>
            </a:bodyPr>
            <a:lstStyle/>
            <a:p>
              <a:pPr lvl="0" algn="l" defTabSz="6889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5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Финансовая поддержка оказана </a:t>
              </a:r>
              <a:r>
                <a:rPr lang="ru-RU" sz="1550" b="1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16</a:t>
              </a:r>
              <a:r>
                <a:rPr lang="ru-RU" sz="155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 предпринимателям на общую сумму </a:t>
              </a:r>
              <a:r>
                <a:rPr lang="ru-RU" sz="1550" b="1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2414,44 тыс. рублей</a:t>
              </a:r>
              <a:r>
                <a:rPr lang="ru-RU" sz="155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  </a:t>
              </a:r>
              <a:endParaRPr lang="ru-RU" sz="1550" b="1" kern="1200" dirty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099322" y="1574211"/>
              <a:ext cx="2764346" cy="2015306"/>
            </a:xfrm>
            <a:prstGeom prst="roundRect">
              <a:avLst>
                <a:gd name="adj" fmla="val 10000"/>
              </a:avLst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0" b="-20000"/>
              </a:stretch>
            </a:blipFill>
            <a:ln w="9525" cap="flat" cmpd="sng" algn="ctr">
              <a:solidFill>
                <a:srgbClr val="009DD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09DD9">
                  <a:tint val="40000"/>
                  <a:hueOff val="0"/>
                  <a:satOff val="0"/>
                  <a:lumOff val="0"/>
                  <a:alphaOff val="0"/>
                  <a:shade val="9000"/>
                  <a:alpha val="48000"/>
                  <a:satMod val="105000"/>
                </a:srgbClr>
              </a:outerShdw>
            </a:effectLst>
          </p:spPr>
          <p:style>
            <a:lnRef idx="1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илиния 19"/>
            <p:cNvSpPr/>
            <p:nvPr/>
          </p:nvSpPr>
          <p:spPr>
            <a:xfrm rot="21600000">
              <a:off x="4184757" y="3802696"/>
              <a:ext cx="2741725" cy="3101341"/>
            </a:xfrm>
            <a:custGeom>
              <a:avLst/>
              <a:gdLst>
                <a:gd name="connsiteX0" fmla="*/ 287881 w 2741725"/>
                <a:gd name="connsiteY0" fmla="*/ 0 h 3101340"/>
                <a:gd name="connsiteX1" fmla="*/ 2453844 w 2741725"/>
                <a:gd name="connsiteY1" fmla="*/ 0 h 3101340"/>
                <a:gd name="connsiteX2" fmla="*/ 2741725 w 2741725"/>
                <a:gd name="connsiteY2" fmla="*/ 287881 h 3101340"/>
                <a:gd name="connsiteX3" fmla="*/ 2741725 w 2741725"/>
                <a:gd name="connsiteY3" fmla="*/ 3101340 h 3101340"/>
                <a:gd name="connsiteX4" fmla="*/ 2741725 w 2741725"/>
                <a:gd name="connsiteY4" fmla="*/ 3101340 h 3101340"/>
                <a:gd name="connsiteX5" fmla="*/ 0 w 2741725"/>
                <a:gd name="connsiteY5" fmla="*/ 3101340 h 3101340"/>
                <a:gd name="connsiteX6" fmla="*/ 0 w 2741725"/>
                <a:gd name="connsiteY6" fmla="*/ 3101340 h 3101340"/>
                <a:gd name="connsiteX7" fmla="*/ 0 w 2741725"/>
                <a:gd name="connsiteY7" fmla="*/ 287881 h 3101340"/>
                <a:gd name="connsiteX8" fmla="*/ 287881 w 2741725"/>
                <a:gd name="connsiteY8" fmla="*/ 0 h 310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1725" h="3101340">
                  <a:moveTo>
                    <a:pt x="2453844" y="3101340"/>
                  </a:moveTo>
                  <a:lnTo>
                    <a:pt x="287881" y="3101340"/>
                  </a:lnTo>
                  <a:cubicBezTo>
                    <a:pt x="128889" y="3101340"/>
                    <a:pt x="0" y="2972451"/>
                    <a:pt x="0" y="281345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741725" y="0"/>
                  </a:lnTo>
                  <a:lnTo>
                    <a:pt x="2741725" y="0"/>
                  </a:lnTo>
                  <a:lnTo>
                    <a:pt x="2741725" y="2813459"/>
                  </a:lnTo>
                  <a:cubicBezTo>
                    <a:pt x="2741725" y="2972451"/>
                    <a:pt x="2612836" y="3101340"/>
                    <a:pt x="2453844" y="3101340"/>
                  </a:cubicBezTo>
                  <a:close/>
                </a:path>
              </a:pathLst>
            </a:custGeom>
            <a:gradFill rotWithShape="0">
              <a:gsLst>
                <a:gs pos="0">
                  <a:sysClr val="window" lastClr="FFFFFF">
                    <a:hueOff val="0"/>
                    <a:satOff val="0"/>
                    <a:lumOff val="0"/>
                    <a:alphaOff val="0"/>
                    <a:tint val="70000"/>
                    <a:satMod val="130000"/>
                  </a:sysClr>
                </a:gs>
                <a:gs pos="43000">
                  <a:sysClr val="window" lastClr="FFFFFF">
                    <a:hueOff val="0"/>
                    <a:satOff val="0"/>
                    <a:lumOff val="0"/>
                    <a:alphaOff val="0"/>
                    <a:tint val="44000"/>
                    <a:satMod val="165000"/>
                  </a:sysClr>
                </a:gs>
                <a:gs pos="93000">
                  <a:sysClr val="window" lastClr="FFFFFF">
                    <a:hueOff val="0"/>
                    <a:satOff val="0"/>
                    <a:lumOff val="0"/>
                    <a:alphaOff val="0"/>
                    <a:tint val="15000"/>
                    <a:satMod val="165000"/>
                  </a:sysClr>
                </a:gs>
                <a:gs pos="100000">
                  <a:sysClr val="window" lastClr="FFFFFF">
                    <a:hueOff val="0"/>
                    <a:satOff val="0"/>
                    <a:lumOff val="0"/>
                    <a:alphaOff val="0"/>
                    <a:tint val="5000"/>
                    <a:satMod val="250000"/>
                  </a:sysClr>
                </a:gs>
              </a:gsLst>
              <a:path path="circle">
                <a:fillToRect l="50000" t="130000" r="50000" b="-30000"/>
              </a:path>
            </a:gradFill>
            <a:ln>
              <a:solidFill>
                <a:srgbClr val="10CF9B">
                  <a:lumMod val="50000"/>
                </a:srgbClr>
              </a:solidFill>
            </a:ln>
            <a:effectLst>
              <a:outerShdw blurRad="57150" dist="38100" dir="5400000" algn="ctr" rotWithShape="0">
                <a:sysClr val="window" lastClr="FFFFFF">
                  <a:hueOff val="0"/>
                  <a:satOff val="0"/>
                  <a:lumOff val="0"/>
                  <a:alphaOff val="0"/>
                  <a:shade val="9000"/>
                  <a:alpha val="48000"/>
                  <a:satMod val="105000"/>
                </a:sys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3886" tIns="99569" rIns="183886" bIns="183886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В средствах массовой информации размещено </a:t>
              </a:r>
              <a:r>
                <a:rPr lang="ru-RU" sz="1400" b="1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26 </a:t>
              </a:r>
              <a:r>
                <a:rPr lang="ru-RU" sz="1400" b="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ин</a:t>
              </a:r>
              <a:r>
                <a:rPr lang="ru-RU" sz="140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формационных материалов, а также печатная продукция для информирования субъектов предпринимательства о мерах финансовой поддержки.</a:t>
              </a:r>
              <a:br>
                <a:rPr lang="ru-RU" sz="140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</a:br>
              <a:r>
                <a:rPr lang="ru-RU" sz="140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Организовано участие предпринимателей Нефтеюганского района в окружной выставке-форуме товаропроизводителей под брендом «Сделано в Югре»</a:t>
              </a:r>
              <a:endParaRPr lang="ru-RU" sz="1400" kern="1200" dirty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7268232" y="1574211"/>
              <a:ext cx="2770368" cy="1919512"/>
            </a:xfrm>
            <a:prstGeom prst="roundRect">
              <a:avLst>
                <a:gd name="adj" fmla="val 10000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9000" b="-19000"/>
              </a:stretch>
            </a:blipFill>
            <a:ln w="9525" cap="flat" cmpd="sng" algn="ctr">
              <a:solidFill>
                <a:srgbClr val="009DD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09DD9">
                  <a:tint val="40000"/>
                  <a:hueOff val="0"/>
                  <a:satOff val="0"/>
                  <a:lumOff val="0"/>
                  <a:alphaOff val="0"/>
                  <a:shade val="9000"/>
                  <a:alpha val="48000"/>
                  <a:satMod val="105000"/>
                </a:srgbClr>
              </a:outerShdw>
            </a:effectLst>
          </p:spPr>
          <p:style>
            <a:lnRef idx="1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 rot="21600000">
              <a:off x="7205201" y="3802697"/>
              <a:ext cx="2726260" cy="3101340"/>
            </a:xfrm>
            <a:custGeom>
              <a:avLst/>
              <a:gdLst>
                <a:gd name="connsiteX0" fmla="*/ 286257 w 2726260"/>
                <a:gd name="connsiteY0" fmla="*/ 0 h 3101340"/>
                <a:gd name="connsiteX1" fmla="*/ 2440003 w 2726260"/>
                <a:gd name="connsiteY1" fmla="*/ 0 h 3101340"/>
                <a:gd name="connsiteX2" fmla="*/ 2726260 w 2726260"/>
                <a:gd name="connsiteY2" fmla="*/ 286257 h 3101340"/>
                <a:gd name="connsiteX3" fmla="*/ 2726260 w 2726260"/>
                <a:gd name="connsiteY3" fmla="*/ 3101340 h 3101340"/>
                <a:gd name="connsiteX4" fmla="*/ 2726260 w 2726260"/>
                <a:gd name="connsiteY4" fmla="*/ 3101340 h 3101340"/>
                <a:gd name="connsiteX5" fmla="*/ 0 w 2726260"/>
                <a:gd name="connsiteY5" fmla="*/ 3101340 h 3101340"/>
                <a:gd name="connsiteX6" fmla="*/ 0 w 2726260"/>
                <a:gd name="connsiteY6" fmla="*/ 3101340 h 3101340"/>
                <a:gd name="connsiteX7" fmla="*/ 0 w 2726260"/>
                <a:gd name="connsiteY7" fmla="*/ 286257 h 3101340"/>
                <a:gd name="connsiteX8" fmla="*/ 286257 w 2726260"/>
                <a:gd name="connsiteY8" fmla="*/ 0 h 310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260" h="3101340">
                  <a:moveTo>
                    <a:pt x="2440003" y="3101340"/>
                  </a:moveTo>
                  <a:lnTo>
                    <a:pt x="286257" y="3101340"/>
                  </a:lnTo>
                  <a:cubicBezTo>
                    <a:pt x="128162" y="3101340"/>
                    <a:pt x="0" y="2973178"/>
                    <a:pt x="0" y="2815083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726260" y="0"/>
                  </a:lnTo>
                  <a:lnTo>
                    <a:pt x="2726260" y="0"/>
                  </a:lnTo>
                  <a:lnTo>
                    <a:pt x="2726260" y="2815083"/>
                  </a:lnTo>
                  <a:cubicBezTo>
                    <a:pt x="2726260" y="2973178"/>
                    <a:pt x="2598098" y="3101340"/>
                    <a:pt x="2440003" y="3101340"/>
                  </a:cubicBezTo>
                  <a:close/>
                </a:path>
              </a:pathLst>
            </a:custGeom>
            <a:gradFill rotWithShape="0">
              <a:gsLst>
                <a:gs pos="0">
                  <a:sysClr val="window" lastClr="FFFFFF">
                    <a:hueOff val="0"/>
                    <a:satOff val="0"/>
                    <a:lumOff val="0"/>
                    <a:alphaOff val="0"/>
                    <a:tint val="70000"/>
                    <a:satMod val="130000"/>
                  </a:sysClr>
                </a:gs>
                <a:gs pos="43000">
                  <a:sysClr val="window" lastClr="FFFFFF">
                    <a:hueOff val="0"/>
                    <a:satOff val="0"/>
                    <a:lumOff val="0"/>
                    <a:alphaOff val="0"/>
                    <a:tint val="44000"/>
                    <a:satMod val="165000"/>
                  </a:sysClr>
                </a:gs>
                <a:gs pos="93000">
                  <a:sysClr val="window" lastClr="FFFFFF">
                    <a:hueOff val="0"/>
                    <a:satOff val="0"/>
                    <a:lumOff val="0"/>
                    <a:alphaOff val="0"/>
                    <a:tint val="15000"/>
                    <a:satMod val="165000"/>
                  </a:sysClr>
                </a:gs>
                <a:gs pos="100000">
                  <a:sysClr val="window" lastClr="FFFFFF">
                    <a:hueOff val="0"/>
                    <a:satOff val="0"/>
                    <a:lumOff val="0"/>
                    <a:alphaOff val="0"/>
                    <a:tint val="5000"/>
                    <a:satMod val="250000"/>
                  </a:sysClr>
                </a:gs>
              </a:gsLst>
              <a:path path="circle">
                <a:fillToRect l="50000" t="130000" r="50000" b="-30000"/>
              </a:path>
            </a:gradFill>
            <a:ln>
              <a:solidFill>
                <a:srgbClr val="10CF9B">
                  <a:lumMod val="50000"/>
                </a:srgbClr>
              </a:solidFill>
            </a:ln>
            <a:effectLst>
              <a:outerShdw blurRad="57150" dist="38100" dir="5400000" algn="ctr" rotWithShape="0">
                <a:sysClr val="window" lastClr="FFFFFF">
                  <a:hueOff val="0"/>
                  <a:satOff val="0"/>
                  <a:lumOff val="0"/>
                  <a:alphaOff val="0"/>
                  <a:shade val="9000"/>
                  <a:alpha val="48000"/>
                  <a:satMod val="105000"/>
                </a:sys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7634" tIns="113792" rIns="197634" bIns="197634" numCol="1" spcCol="1270" anchor="t" anchorCtr="0">
              <a:noAutofit/>
            </a:bodyPr>
            <a:lstStyle/>
            <a:p>
              <a:pPr lvl="0" algn="l" defTabSz="6889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5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В Нефтеюганском районе </a:t>
              </a:r>
              <a:r>
                <a:rPr lang="ru-RU" sz="1550" b="1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634 </a:t>
              </a:r>
              <a:r>
                <a:rPr lang="ru-RU" sz="155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человека зарегистрировались в качестве самозанятых,  Департаментом экономического развития автономного округа – Югры был установлен плановый показатель </a:t>
              </a:r>
              <a:r>
                <a:rPr lang="ru-RU" sz="1550" b="1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422 </a:t>
              </a:r>
              <a:r>
                <a:rPr lang="ru-RU" sz="155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человека</a:t>
              </a:r>
              <a:r>
                <a:rPr lang="ru-RU" sz="1500" kern="1200" dirty="0" smtClean="0">
                  <a:solidFill>
                    <a:srgbClr val="DBF5F9">
                      <a:lumMod val="25000"/>
                    </a:srgbClr>
                  </a:solidFill>
                  <a:latin typeface="Georgia"/>
                  <a:ea typeface="+mn-ea"/>
                  <a:cs typeface="+mn-cs"/>
                </a:rPr>
                <a:t>.</a:t>
              </a:r>
              <a:endParaRPr lang="ru-RU" sz="1500" kern="1200" dirty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002" y="21096"/>
            <a:ext cx="8096143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3">
              <a:defRPr/>
            </a:pPr>
            <a:r>
              <a:rPr lang="ru-RU" sz="1600" b="1" kern="0" dirty="0">
                <a:solidFill>
                  <a:sysClr val="windowText" lastClr="000000"/>
                </a:solidFill>
              </a:rPr>
              <a:t>Национальный проект </a:t>
            </a:r>
            <a:r>
              <a:rPr lang="ru-RU" sz="1600" b="1" kern="0" dirty="0" smtClean="0">
                <a:solidFill>
                  <a:sysClr val="windowText" lastClr="000000"/>
                </a:solidFill>
              </a:rPr>
              <a:t>«</a:t>
            </a:r>
            <a:r>
              <a:rPr lang="ru-RU" sz="1600" b="1" kern="0" dirty="0">
                <a:solidFill>
                  <a:sysClr val="windowText" lastClr="000000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  <a:r>
              <a:rPr lang="ru-RU" sz="1600" b="1" kern="0" dirty="0" smtClean="0">
                <a:solidFill>
                  <a:sysClr val="windowText" lastClr="000000"/>
                </a:solidFill>
              </a:rPr>
              <a:t>»</a:t>
            </a:r>
            <a:br>
              <a:rPr lang="ru-RU" sz="1600" b="1" kern="0" dirty="0" smtClean="0">
                <a:solidFill>
                  <a:sysClr val="windowText" lastClr="000000"/>
                </a:solidFill>
              </a:rPr>
            </a:br>
            <a:r>
              <a:rPr lang="ru-RU" sz="1600" kern="0" dirty="0" smtClean="0">
                <a:solidFill>
                  <a:sysClr val="windowText" lastClr="000000"/>
                </a:solidFill>
              </a:rPr>
              <a:t/>
            </a:r>
            <a:br>
              <a:rPr lang="ru-RU" sz="1600" kern="0" dirty="0" smtClean="0">
                <a:solidFill>
                  <a:sysClr val="windowText" lastClr="000000"/>
                </a:solidFill>
              </a:rPr>
            </a:br>
            <a:r>
              <a:rPr lang="ru-RU" sz="1400" b="1" kern="0" dirty="0" smtClean="0">
                <a:solidFill>
                  <a:sysClr val="windowText" lastClr="000000"/>
                </a:solidFill>
              </a:rPr>
              <a:t>РЕГИОНАЛЬНЫЙ ПРОЕКТ: «АКСЕЛЕРАЦИЯ СУБЪЕКТОВ МАЛОГО И СРЕДНЕГО ПРЕДПРИНИМАТЕЛЬСТВА»</a:t>
            </a:r>
            <a:br>
              <a:rPr lang="ru-RU" sz="1400" b="1" kern="0" dirty="0" smtClean="0">
                <a:solidFill>
                  <a:sysClr val="windowText" lastClr="000000"/>
                </a:solidFill>
              </a:rPr>
            </a:br>
            <a:endParaRPr lang="ru-RU" sz="1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271759" y="4978531"/>
            <a:ext cx="3690427" cy="2077194"/>
          </a:xfrm>
          <a:custGeom>
            <a:avLst/>
            <a:gdLst>
              <a:gd name="connsiteX0" fmla="*/ 135470 w 3690427"/>
              <a:gd name="connsiteY0" fmla="*/ 0 h 1290188"/>
              <a:gd name="connsiteX1" fmla="*/ 3554957 w 3690427"/>
              <a:gd name="connsiteY1" fmla="*/ 0 h 1290188"/>
              <a:gd name="connsiteX2" fmla="*/ 3690427 w 3690427"/>
              <a:gd name="connsiteY2" fmla="*/ 135470 h 1290188"/>
              <a:gd name="connsiteX3" fmla="*/ 3690427 w 3690427"/>
              <a:gd name="connsiteY3" fmla="*/ 1290188 h 1290188"/>
              <a:gd name="connsiteX4" fmla="*/ 3690427 w 3690427"/>
              <a:gd name="connsiteY4" fmla="*/ 1290188 h 1290188"/>
              <a:gd name="connsiteX5" fmla="*/ 0 w 3690427"/>
              <a:gd name="connsiteY5" fmla="*/ 1290188 h 1290188"/>
              <a:gd name="connsiteX6" fmla="*/ 0 w 3690427"/>
              <a:gd name="connsiteY6" fmla="*/ 1290188 h 1290188"/>
              <a:gd name="connsiteX7" fmla="*/ 0 w 3690427"/>
              <a:gd name="connsiteY7" fmla="*/ 135470 h 1290188"/>
              <a:gd name="connsiteX8" fmla="*/ 135470 w 3690427"/>
              <a:gd name="connsiteY8" fmla="*/ 0 h 129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0427" h="1290188">
                <a:moveTo>
                  <a:pt x="3554957" y="1290187"/>
                </a:moveTo>
                <a:lnTo>
                  <a:pt x="135470" y="1290187"/>
                </a:lnTo>
                <a:cubicBezTo>
                  <a:pt x="60652" y="1290187"/>
                  <a:pt x="0" y="1229535"/>
                  <a:pt x="0" y="1154717"/>
                </a:cubicBezTo>
                <a:lnTo>
                  <a:pt x="0" y="1"/>
                </a:lnTo>
                <a:lnTo>
                  <a:pt x="0" y="1"/>
                </a:lnTo>
                <a:lnTo>
                  <a:pt x="3690427" y="1"/>
                </a:lnTo>
                <a:lnTo>
                  <a:pt x="3690427" y="1"/>
                </a:lnTo>
                <a:lnTo>
                  <a:pt x="3690427" y="1154717"/>
                </a:lnTo>
                <a:cubicBezTo>
                  <a:pt x="3690427" y="1229535"/>
                  <a:pt x="3629775" y="1290187"/>
                  <a:pt x="3554957" y="1290187"/>
                </a:cubicBezTo>
                <a:close/>
              </a:path>
            </a:pathLst>
          </a:custGeom>
          <a:gradFill rotWithShape="0">
            <a:gsLst>
              <a:gs pos="0">
                <a:sysClr val="window" lastClr="FFFFFF">
                  <a:hueOff val="0"/>
                  <a:satOff val="0"/>
                  <a:lumOff val="0"/>
                  <a:alphaOff val="0"/>
                  <a:tint val="70000"/>
                  <a:satMod val="130000"/>
                </a:sysClr>
              </a:gs>
              <a:gs pos="43000">
                <a:sysClr val="window" lastClr="FFFFFF">
                  <a:hueOff val="0"/>
                  <a:satOff val="0"/>
                  <a:lumOff val="0"/>
                  <a:alphaOff val="0"/>
                  <a:tint val="44000"/>
                  <a:satMod val="165000"/>
                </a:sysClr>
              </a:gs>
              <a:gs pos="93000">
                <a:sysClr val="window" lastClr="FFFFFF">
                  <a:hueOff val="0"/>
                  <a:satOff val="0"/>
                  <a:lumOff val="0"/>
                  <a:alphaOff val="0"/>
                  <a:tint val="15000"/>
                  <a:satMod val="165000"/>
                </a:sysClr>
              </a:gs>
              <a:gs pos="100000">
                <a:sysClr val="window" lastClr="FFFFFF">
                  <a:hueOff val="0"/>
                  <a:satOff val="0"/>
                  <a:lumOff val="0"/>
                  <a:alphaOff val="0"/>
                  <a:tint val="5000"/>
                  <a:satMod val="250000"/>
                </a:sysClr>
              </a:gs>
            </a:gsLst>
            <a:path path="circle">
              <a:fillToRect l="50000" t="130000" r="50000" b="-30000"/>
            </a:path>
          </a:gradFill>
          <a:ln>
            <a:solidFill>
              <a:srgbClr val="10CF9B">
                <a:lumMod val="50000"/>
              </a:srgbClr>
            </a:solidFill>
          </a:ln>
          <a:effectLst>
            <a:outerShdw blurRad="57150" dist="38100" dir="5400000" algn="ctr" rotWithShape="0">
              <a:sysClr val="window" lastClr="FFFFFF">
                <a:hueOff val="0"/>
                <a:satOff val="0"/>
                <a:lumOff val="0"/>
                <a:alphaOff val="0"/>
                <a:shade val="9000"/>
                <a:alpha val="48000"/>
                <a:satMod val="105000"/>
              </a:sys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3470" tIns="113793" rIns="153470" bIns="153470" numCol="1" spcCol="1270" anchor="t" anchorCtr="0">
            <a:noAutofit/>
          </a:bodyPr>
          <a:lstStyle/>
          <a:p>
            <a:pPr lvl="0" algn="l" defTabSz="688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50" kern="1200" dirty="0" smtClean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rPr>
              <a:t>Количество субъектов малого и среднего предпринимательства </a:t>
            </a:r>
            <a:r>
              <a:rPr lang="ru-RU" sz="1550" b="1" kern="1200" dirty="0" smtClean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rPr>
              <a:t>– 917 единиц (+ 39 субъектов к 2020 году)</a:t>
            </a:r>
            <a:br>
              <a:rPr lang="ru-RU" sz="1550" b="1" kern="1200" dirty="0" smtClean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rPr>
            </a:br>
            <a:r>
              <a:rPr lang="ru-RU" sz="1550" b="1" kern="1200" dirty="0" smtClean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rPr>
              <a:t/>
            </a:r>
            <a:br>
              <a:rPr lang="ru-RU" sz="1550" b="1" kern="1200" dirty="0" smtClean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rPr>
            </a:br>
            <a:r>
              <a:rPr lang="ru-RU" sz="1550" b="1" kern="1200" dirty="0" smtClean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rPr>
              <a:t>2 ИП</a:t>
            </a:r>
            <a:r>
              <a:rPr lang="ru-RU" sz="1550" kern="1200" dirty="0" smtClean="0">
                <a:solidFill>
                  <a:srgbClr val="DBF5F9">
                    <a:lumMod val="25000"/>
                  </a:srgbClr>
                </a:solidFill>
                <a:latin typeface="Georgia"/>
                <a:ea typeface="+mn-ea"/>
                <a:cs typeface="+mn-cs"/>
              </a:rPr>
              <a:t> включены в Реестр субъектов креативных индустрий в Ханты-Мансийском автономном округе - Югре</a:t>
            </a:r>
            <a:endParaRPr lang="ru-RU" sz="1550" kern="1200" dirty="0">
              <a:solidFill>
                <a:srgbClr val="DBF5F9">
                  <a:lumMod val="25000"/>
                </a:srgbClr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7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14286" y="6675437"/>
            <a:ext cx="10706100" cy="911229"/>
            <a:chOff x="-14287" y="5532437"/>
            <a:chExt cx="10706100" cy="205422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14287" y="5532437"/>
              <a:ext cx="10706100" cy="2054225"/>
              <a:chOff x="-14287" y="5532437"/>
              <a:chExt cx="10706100" cy="2054225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6215062"/>
                <a:ext cx="10706100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>
                <a:defRPr/>
              </a:pPr>
              <a:endParaRPr lang="ru-RU" kern="0">
                <a:solidFill>
                  <a:sysClr val="window" lastClr="FFFFFF"/>
                </a:solidFill>
                <a:latin typeface="Georgia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 rot="10800000">
            <a:off x="13784" y="37845"/>
            <a:ext cx="10617993" cy="785564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706" y="405501"/>
            <a:ext cx="1525965" cy="92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8946" y="204314"/>
            <a:ext cx="4800599" cy="3818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3">
              <a:defRPr/>
            </a:pPr>
            <a:r>
              <a:rPr lang="ru-RU" b="1" kern="0" dirty="0">
                <a:solidFill>
                  <a:sysClr val="windowText" lastClr="000000"/>
                </a:solidFill>
              </a:rPr>
              <a:t>Национальный проект «Культура»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257997878"/>
              </p:ext>
            </p:extLst>
          </p:nvPr>
        </p:nvGraphicFramePr>
        <p:xfrm>
          <a:off x="707608" y="699797"/>
          <a:ext cx="10407365" cy="7088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-1169" r="-607" b="1169"/>
          <a:stretch/>
        </p:blipFill>
        <p:spPr bwMode="auto">
          <a:xfrm>
            <a:off x="7105745" y="4401526"/>
            <a:ext cx="2743200" cy="2360013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75" y="4434116"/>
            <a:ext cx="2819400" cy="2342552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608" y="4386864"/>
            <a:ext cx="2743200" cy="2447626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45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706" y="503237"/>
            <a:ext cx="8763000" cy="75884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60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itchFamily="34" charset="0"/>
                <a:cs typeface="Segoe UI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4945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rot="10800000">
            <a:off x="1" y="0"/>
            <a:ext cx="10691812" cy="871787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506" y="435891"/>
            <a:ext cx="176647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Группа 68"/>
          <p:cNvGrpSpPr/>
          <p:nvPr/>
        </p:nvGrpSpPr>
        <p:grpSpPr>
          <a:xfrm>
            <a:off x="-21153" y="5684838"/>
            <a:ext cx="10712966" cy="1901827"/>
            <a:chOff x="-14287" y="5532437"/>
            <a:chExt cx="10706100" cy="205422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-14287" y="5532437"/>
              <a:ext cx="10706100" cy="2054225"/>
              <a:chOff x="-14287" y="5532437"/>
              <a:chExt cx="10706100" cy="2054225"/>
            </a:xfrm>
          </p:grpSpPr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6215062"/>
                <a:ext cx="10706100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3" name="Прямоугольник 72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</p:grpSp>
        <p:sp>
          <p:nvSpPr>
            <p:cNvPr id="71" name="Прямоугольник 70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>
                <a:defRPr/>
              </a:pPr>
              <a:endParaRPr lang="ru-RU" kern="0">
                <a:solidFill>
                  <a:sysClr val="window" lastClr="FFFFFF"/>
                </a:solidFill>
                <a:latin typeface="Georgia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88106" y="108538"/>
            <a:ext cx="3886200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3">
              <a:defRPr/>
            </a:pPr>
            <a:r>
              <a:rPr lang="ru-RU" sz="2200" b="1" kern="0" dirty="0">
                <a:solidFill>
                  <a:sysClr val="windowText" lastClr="000000"/>
                </a:solidFill>
              </a:rPr>
              <a:t>Национальные проекты </a:t>
            </a:r>
          </a:p>
        </p:txBody>
      </p:sp>
      <p:graphicFrame>
        <p:nvGraphicFramePr>
          <p:cNvPr id="77" name="Схема 76"/>
          <p:cNvGraphicFramePr/>
          <p:nvPr>
            <p:extLst>
              <p:ext uri="{D42A27DB-BD31-4B8C-83A1-F6EECF244321}">
                <p14:modId xmlns:p14="http://schemas.microsoft.com/office/powerpoint/2010/main" val="1387984777"/>
              </p:ext>
            </p:extLst>
          </p:nvPr>
        </p:nvGraphicFramePr>
        <p:xfrm>
          <a:off x="1078708" y="1376158"/>
          <a:ext cx="8729870" cy="5070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383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67883" y="2246800"/>
            <a:ext cx="2657299" cy="40712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4277059" y="4538435"/>
            <a:ext cx="2392943" cy="628527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4 зарегистрированы 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в 2018 году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05536" y="2246800"/>
            <a:ext cx="2657299" cy="40712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7251423" y="3950433"/>
            <a:ext cx="2657299" cy="40712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7345960" y="5265671"/>
            <a:ext cx="2657299" cy="40712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4840726" y="126568"/>
            <a:ext cx="5610580" cy="40712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ource Code Pro Semibold" panose="020B0609030403020204" pitchFamily="49" charset="0"/>
                <a:ea typeface="Source Code Pro Semibold" panose="020B0609030403020204" pitchFamily="49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Source Code Pro Semibold" panose="020B0609030403020204" pitchFamily="49" charset="0"/>
                <a:ea typeface="Source Code Pro Semibold" panose="020B0609030403020204" pitchFamily="49" charset="0"/>
              </a:rPr>
              <a:t>Национальные проекты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Source Code Pro Semibold" panose="020B0609030403020204" pitchFamily="49" charset="0"/>
              <a:ea typeface="Source Code Pro Semibold" panose="020B0609030403020204" pitchFamily="49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84330249"/>
              </p:ext>
            </p:extLst>
          </p:nvPr>
        </p:nvGraphicFramePr>
        <p:xfrm>
          <a:off x="2473157" y="1511858"/>
          <a:ext cx="7435565" cy="713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93" y="1883936"/>
            <a:ext cx="524837" cy="49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12" descr="https://kachialov.lt/images/stories/Image/reading16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25" y="2756884"/>
            <a:ext cx="659949" cy="62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object 31"/>
          <p:cNvSpPr/>
          <p:nvPr/>
        </p:nvSpPr>
        <p:spPr>
          <a:xfrm>
            <a:off x="3156501" y="3787944"/>
            <a:ext cx="612346" cy="5921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Picture 16" descr="https://static.tildacdn.com/tild3563-3430-4532-b731-633334323338/universit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6030" y="6863913"/>
            <a:ext cx="524837" cy="44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5" descr="https://img2.freepng.ru/20180614/tok/kisspng-computer-icons-marketing-strategy-business-managem-vm-consulting-5b2231438bdb51.94711514152896749157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80" y="4898193"/>
            <a:ext cx="524837" cy="3839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98674" y="665308"/>
            <a:ext cx="1521806" cy="850307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2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 </a:t>
            </a:r>
            <a:r>
              <a:rPr lang="ru-RU" sz="1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80"/>
                </a:solidFill>
              </a:rPr>
              <a:t>национальных </a:t>
            </a:r>
            <a:r>
              <a:rPr lang="ru-RU" sz="1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80"/>
                </a:solidFill>
              </a:rPr>
              <a:t>проектов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95998" y="636660"/>
            <a:ext cx="4412724" cy="880695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2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</a:t>
            </a:r>
          </a:p>
          <a:p>
            <a:pPr algn="ctr"/>
            <a:r>
              <a:rPr lang="ru-RU" sz="1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80"/>
                </a:solidFill>
              </a:rPr>
              <a:t>региональных проектов на территории района</a:t>
            </a:r>
            <a:endParaRPr lang="ru-RU" sz="15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8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84" y="6138790"/>
            <a:ext cx="910027" cy="38716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84961232"/>
              </p:ext>
            </p:extLst>
          </p:nvPr>
        </p:nvGraphicFramePr>
        <p:xfrm>
          <a:off x="-324225" y="466949"/>
          <a:ext cx="2741722" cy="693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30" name="Группа 29"/>
          <p:cNvGrpSpPr/>
          <p:nvPr/>
        </p:nvGrpSpPr>
        <p:grpSpPr>
          <a:xfrm rot="10800000">
            <a:off x="1" y="8396"/>
            <a:ext cx="10691812" cy="614552"/>
            <a:chOff x="-376238" y="5989637"/>
            <a:chExt cx="10696575" cy="66675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9287" y="22228"/>
            <a:ext cx="36615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3">
              <a:defRPr/>
            </a:pPr>
            <a:r>
              <a:rPr lang="ru-RU" sz="2200" b="1" kern="0" dirty="0">
                <a:solidFill>
                  <a:sysClr val="windowText" lastClr="000000"/>
                </a:solidFill>
              </a:rPr>
              <a:t>Национальные проекты 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436559" y="1347729"/>
            <a:ext cx="1676400" cy="1312483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8080"/>
                </a:solidFill>
              </a:rPr>
              <a:t>15 установленных показателей </a:t>
            </a:r>
            <a:endParaRPr lang="ru-RU" sz="1500" b="1" dirty="0">
              <a:solidFill>
                <a:srgbClr val="008080"/>
              </a:solidFill>
            </a:endParaRPr>
          </a:p>
        </p:txBody>
      </p:sp>
      <p:sp>
        <p:nvSpPr>
          <p:cNvPr id="26" name="Блок-схема: перфолента 25"/>
          <p:cNvSpPr/>
          <p:nvPr/>
        </p:nvSpPr>
        <p:spPr>
          <a:xfrm>
            <a:off x="416237" y="3131702"/>
            <a:ext cx="1676400" cy="1312483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14 показателей исполнено </a:t>
            </a: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436559" y="4826307"/>
            <a:ext cx="1676400" cy="1312483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21 показатель установлен на 2022 год</a:t>
            </a:r>
            <a:endParaRPr lang="ru-RU" sz="1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rot="10800000">
            <a:off x="9595" y="14797"/>
            <a:ext cx="10691813" cy="852432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706" y="370004"/>
            <a:ext cx="1676400" cy="101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3170079" y="3716732"/>
            <a:ext cx="7205027" cy="3097618"/>
          </a:xfrm>
          <a:custGeom>
            <a:avLst/>
            <a:gdLst>
              <a:gd name="connsiteX0" fmla="*/ 783531 w 5260353"/>
              <a:gd name="connsiteY0" fmla="*/ 0 h 4701091"/>
              <a:gd name="connsiteX1" fmla="*/ 4476822 w 5260353"/>
              <a:gd name="connsiteY1" fmla="*/ 0 h 4701091"/>
              <a:gd name="connsiteX2" fmla="*/ 5260353 w 5260353"/>
              <a:gd name="connsiteY2" fmla="*/ 783531 h 4701091"/>
              <a:gd name="connsiteX3" fmla="*/ 5260353 w 5260353"/>
              <a:gd name="connsiteY3" fmla="*/ 4701091 h 4701091"/>
              <a:gd name="connsiteX4" fmla="*/ 5260353 w 5260353"/>
              <a:gd name="connsiteY4" fmla="*/ 4701091 h 4701091"/>
              <a:gd name="connsiteX5" fmla="*/ 0 w 5260353"/>
              <a:gd name="connsiteY5" fmla="*/ 4701091 h 4701091"/>
              <a:gd name="connsiteX6" fmla="*/ 0 w 5260353"/>
              <a:gd name="connsiteY6" fmla="*/ 4701091 h 4701091"/>
              <a:gd name="connsiteX7" fmla="*/ 0 w 5260353"/>
              <a:gd name="connsiteY7" fmla="*/ 783531 h 4701091"/>
              <a:gd name="connsiteX8" fmla="*/ 783531 w 5260353"/>
              <a:gd name="connsiteY8" fmla="*/ 0 h 47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353" h="4701091">
                <a:moveTo>
                  <a:pt x="5260353" y="700229"/>
                </a:moveTo>
                <a:lnTo>
                  <a:pt x="5260353" y="4000862"/>
                </a:lnTo>
                <a:cubicBezTo>
                  <a:pt x="5260353" y="4387588"/>
                  <a:pt x="4867821" y="4701091"/>
                  <a:pt x="4383610" y="4701091"/>
                </a:cubicBezTo>
                <a:lnTo>
                  <a:pt x="0" y="4701091"/>
                </a:lnTo>
                <a:lnTo>
                  <a:pt x="0" y="4701091"/>
                </a:lnTo>
                <a:lnTo>
                  <a:pt x="0" y="0"/>
                </a:lnTo>
                <a:lnTo>
                  <a:pt x="0" y="0"/>
                </a:lnTo>
                <a:lnTo>
                  <a:pt x="4383610" y="0"/>
                </a:lnTo>
                <a:cubicBezTo>
                  <a:pt x="4867821" y="0"/>
                  <a:pt x="5260353" y="313503"/>
                  <a:pt x="5260353" y="700229"/>
                </a:cubicBezTo>
                <a:close/>
              </a:path>
            </a:pathLst>
          </a:custGeom>
          <a:ln>
            <a:solidFill>
              <a:srgbClr val="006666">
                <a:alpha val="90000"/>
              </a:srgb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239648" rIns="239648" bIns="239648" numCol="1" spcCol="1270" anchor="ctr" anchorCtr="0">
            <a:noAutofit/>
          </a:bodyPr>
          <a:lstStyle/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600" b="0" i="0" kern="1200" baseline="0" dirty="0">
              <a:solidFill>
                <a:schemeClr val="tx1"/>
              </a:solidFill>
              <a:effectLst/>
              <a:latin typeface="Georgia"/>
              <a:ea typeface="+mn-ea"/>
              <a:cs typeface="Times New Roman" panose="02020603050405020304" pitchFamily="18" charset="0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•"/>
              <a:tabLst/>
              <a:defRPr/>
            </a:pP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 В 2021 году в районе проведено </a:t>
            </a:r>
            <a:r>
              <a:rPr lang="ru-RU" sz="1600" b="1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9</a:t>
            </a: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 спортивно-массовых мероприятий для граждан старшего возраста – участвовало </a:t>
            </a:r>
            <a:r>
              <a:rPr lang="ru-RU" sz="1600" b="1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176 </a:t>
            </a: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человек</a:t>
            </a:r>
            <a:b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</a:br>
            <a:endParaRPr lang="ru-RU" sz="1600" b="0" i="0" kern="1200" baseline="0" dirty="0">
              <a:solidFill>
                <a:schemeClr val="tx1"/>
              </a:solidFill>
              <a:effectLst/>
              <a:latin typeface="Georgia"/>
              <a:ea typeface="+mn-ea"/>
              <a:cs typeface="Times New Roman" panose="02020603050405020304" pitchFamily="18" charset="0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•"/>
              <a:tabLst/>
              <a:defRPr/>
            </a:pP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 Проведены мероприятия:</a:t>
            </a:r>
            <a:b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</a:b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- открытое первенство Нефтеюганского района  по «Скандинавской ходьбе»;</a:t>
            </a:r>
            <a:b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</a:b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- спортивный фестиваль приуроченный ко дню государственного флага Российской Федерации;</a:t>
            </a:r>
            <a:b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</a:b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- «Лыжня России </a:t>
            </a:r>
            <a:r>
              <a:rPr lang="en-US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XXXIX</a:t>
            </a: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»;</a:t>
            </a:r>
            <a:b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</a:b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- Всероссийский день бега «Кросс Нации - 2021»</a:t>
            </a:r>
            <a:endParaRPr lang="ru-RU" sz="1600" b="0" i="0" kern="1200" baseline="0" dirty="0">
              <a:solidFill>
                <a:schemeClr val="tx1"/>
              </a:solidFill>
              <a:effectLst/>
              <a:latin typeface="Georg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96" y="139172"/>
            <a:ext cx="5036952" cy="40010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defTabSz="914373">
              <a:defRPr/>
            </a:pPr>
            <a:r>
              <a:rPr lang="ru-RU" sz="2000" b="1" kern="0" dirty="0">
                <a:solidFill>
                  <a:sysClr val="windowText" lastClr="000000"/>
                </a:solidFill>
              </a:rPr>
              <a:t>Национальный проект «Демография»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14286" y="7026048"/>
            <a:ext cx="10706100" cy="560615"/>
            <a:chOff x="-14287" y="5532437"/>
            <a:chExt cx="10706100" cy="205422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-14287" y="5532437"/>
              <a:ext cx="10706100" cy="2054225"/>
              <a:chOff x="-14287" y="5532437"/>
              <a:chExt cx="10706100" cy="205422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6215062"/>
                <a:ext cx="10706100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>
                <a:defRPr/>
              </a:pPr>
              <a:endParaRPr lang="ru-RU" kern="0">
                <a:solidFill>
                  <a:sysClr val="window" lastClr="FFFFFF"/>
                </a:solidFill>
                <a:latin typeface="Georgia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3104" y="876206"/>
            <a:ext cx="534352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/>
              <a:t>РЕГИОНАЛЬНЫЕ </a:t>
            </a:r>
            <a:r>
              <a:rPr lang="ru-RU" sz="1400" b="1" dirty="0" smtClean="0"/>
              <a:t>ПРОЕКТЫ:</a:t>
            </a:r>
          </a:p>
          <a:p>
            <a:pPr lvl="0"/>
            <a:r>
              <a:rPr lang="ru-RU" sz="1400" dirty="0" smtClean="0"/>
              <a:t>- </a:t>
            </a:r>
            <a:r>
              <a:rPr lang="ru-RU" sz="1400" b="1" dirty="0" smtClean="0"/>
              <a:t>«СПОРТ-НОРМА </a:t>
            </a:r>
            <a:r>
              <a:rPr lang="ru-RU" sz="1400" b="1" dirty="0"/>
              <a:t>ЖИЗНИ» </a:t>
            </a:r>
          </a:p>
          <a:p>
            <a:pPr lvl="0"/>
            <a:r>
              <a:rPr lang="ru-RU" sz="1400" b="1" dirty="0" smtClean="0"/>
              <a:t>- «</a:t>
            </a:r>
            <a:r>
              <a:rPr lang="ru-RU" sz="1400" b="1" dirty="0"/>
              <a:t>СТАРШЕЕ ПОКОЛЕНИЕ»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5680" y="1717266"/>
            <a:ext cx="2114626" cy="20527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Прямоугольник 19"/>
          <p:cNvSpPr/>
          <p:nvPr/>
        </p:nvSpPr>
        <p:spPr>
          <a:xfrm>
            <a:off x="6107906" y="1353532"/>
            <a:ext cx="2459766" cy="196070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рямоугольник 20"/>
          <p:cNvSpPr/>
          <p:nvPr/>
        </p:nvSpPr>
        <p:spPr>
          <a:xfrm>
            <a:off x="3170079" y="1469136"/>
            <a:ext cx="2185422" cy="2060436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0" r="-2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80" y="4403391"/>
            <a:ext cx="282878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rot="10800000">
            <a:off x="9595" y="14797"/>
            <a:ext cx="10691813" cy="852432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064" y="161008"/>
            <a:ext cx="1676400" cy="101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4882876" y="1874837"/>
            <a:ext cx="5181600" cy="3735136"/>
          </a:xfrm>
          <a:custGeom>
            <a:avLst/>
            <a:gdLst>
              <a:gd name="connsiteX0" fmla="*/ 783531 w 5260353"/>
              <a:gd name="connsiteY0" fmla="*/ 0 h 4701091"/>
              <a:gd name="connsiteX1" fmla="*/ 4476822 w 5260353"/>
              <a:gd name="connsiteY1" fmla="*/ 0 h 4701091"/>
              <a:gd name="connsiteX2" fmla="*/ 5260353 w 5260353"/>
              <a:gd name="connsiteY2" fmla="*/ 783531 h 4701091"/>
              <a:gd name="connsiteX3" fmla="*/ 5260353 w 5260353"/>
              <a:gd name="connsiteY3" fmla="*/ 4701091 h 4701091"/>
              <a:gd name="connsiteX4" fmla="*/ 5260353 w 5260353"/>
              <a:gd name="connsiteY4" fmla="*/ 4701091 h 4701091"/>
              <a:gd name="connsiteX5" fmla="*/ 0 w 5260353"/>
              <a:gd name="connsiteY5" fmla="*/ 4701091 h 4701091"/>
              <a:gd name="connsiteX6" fmla="*/ 0 w 5260353"/>
              <a:gd name="connsiteY6" fmla="*/ 4701091 h 4701091"/>
              <a:gd name="connsiteX7" fmla="*/ 0 w 5260353"/>
              <a:gd name="connsiteY7" fmla="*/ 783531 h 4701091"/>
              <a:gd name="connsiteX8" fmla="*/ 783531 w 5260353"/>
              <a:gd name="connsiteY8" fmla="*/ 0 h 47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353" h="4701091">
                <a:moveTo>
                  <a:pt x="5260353" y="700229"/>
                </a:moveTo>
                <a:lnTo>
                  <a:pt x="5260353" y="4000862"/>
                </a:lnTo>
                <a:cubicBezTo>
                  <a:pt x="5260353" y="4387588"/>
                  <a:pt x="4867821" y="4701091"/>
                  <a:pt x="4383610" y="4701091"/>
                </a:cubicBezTo>
                <a:lnTo>
                  <a:pt x="0" y="4701091"/>
                </a:lnTo>
                <a:lnTo>
                  <a:pt x="0" y="4701091"/>
                </a:lnTo>
                <a:lnTo>
                  <a:pt x="0" y="0"/>
                </a:lnTo>
                <a:lnTo>
                  <a:pt x="0" y="0"/>
                </a:lnTo>
                <a:lnTo>
                  <a:pt x="4383610" y="0"/>
                </a:lnTo>
                <a:cubicBezTo>
                  <a:pt x="4867821" y="0"/>
                  <a:pt x="5260353" y="313503"/>
                  <a:pt x="5260353" y="700229"/>
                </a:cubicBezTo>
                <a:close/>
              </a:path>
            </a:pathLst>
          </a:custGeom>
          <a:ln>
            <a:solidFill>
              <a:srgbClr val="006666">
                <a:alpha val="90000"/>
              </a:srgb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239648" rIns="239648" bIns="239648" numCol="1" spcCol="1270" anchor="ctr" anchorCtr="0">
            <a:noAutofit/>
          </a:bodyPr>
          <a:lstStyle/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Georgia"/>
                <a:cs typeface="Times New Roman" panose="02020603050405020304" pitchFamily="18" charset="0"/>
              </a:rPr>
              <a:t>Нефтеюганском районе д</a:t>
            </a: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оступность дошкольного образования для детей в возрасте от полутора до трех лет составляет </a:t>
            </a:r>
            <a:r>
              <a:rPr lang="ru-RU" sz="1600" b="1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100%</a:t>
            </a:r>
            <a:endParaRPr lang="ru-RU" sz="1600" b="1" i="0" kern="1200" baseline="0" dirty="0">
              <a:solidFill>
                <a:schemeClr val="tx1"/>
              </a:solidFill>
              <a:effectLst/>
              <a:latin typeface="Georgia"/>
              <a:ea typeface="+mn-ea"/>
              <a:cs typeface="Times New Roman" panose="02020603050405020304" pitchFamily="18" charset="0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•"/>
              <a:tabLst/>
              <a:defRPr/>
            </a:pPr>
            <a:endParaRPr lang="ru-RU" sz="1600" b="0" i="0" kern="1200" baseline="0" dirty="0">
              <a:solidFill>
                <a:schemeClr val="tx1"/>
              </a:solidFill>
              <a:effectLst/>
              <a:latin typeface="Georgia"/>
              <a:ea typeface="+mn-ea"/>
              <a:cs typeface="Times New Roman" panose="02020603050405020304" pitchFamily="18" charset="0"/>
            </a:endParaRPr>
          </a:p>
          <a:p>
            <a:pPr lvl="0"/>
            <a:endParaRPr lang="ru-RU" sz="1600" b="0" i="0" kern="1200" baseline="0" dirty="0" smtClean="0">
              <a:solidFill>
                <a:schemeClr val="tx1"/>
              </a:solidFill>
              <a:effectLst/>
              <a:latin typeface="Georgia"/>
              <a:ea typeface="+mn-ea"/>
              <a:cs typeface="Times New Roman" panose="02020603050405020304" pitchFamily="18" charset="0"/>
            </a:endParaRPr>
          </a:p>
          <a:p>
            <a:pPr lvl="0"/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Введен в эксплуатацию Детский сад на </a:t>
            </a:r>
            <a:r>
              <a:rPr lang="ru-RU" sz="1600" b="1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120 мест </a:t>
            </a: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в  </a:t>
            </a:r>
            <a:r>
              <a:rPr lang="ru-RU" sz="1600" b="0" i="0" kern="1200" baseline="0" dirty="0" err="1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сп</a:t>
            </a: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. Сингапай, для</a:t>
            </a:r>
            <a:r>
              <a:rPr lang="ru-RU" sz="1600" b="0" i="0" kern="120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 воспитанников </a:t>
            </a: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>в возрасте от полутора до трех лет</a:t>
            </a:r>
          </a:p>
          <a:p>
            <a:pPr lvl="0"/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</a:br>
            <a: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b="0" i="0" kern="1200" baseline="0" dirty="0" smtClean="0">
                <a:solidFill>
                  <a:schemeClr val="tx1"/>
                </a:solidFill>
                <a:effectLst/>
                <a:latin typeface="Georgia"/>
                <a:ea typeface="+mn-ea"/>
                <a:cs typeface="Times New Roman" panose="02020603050405020304" pitchFamily="18" charset="0"/>
              </a:rPr>
            </a:br>
            <a:endParaRPr lang="ru-RU" sz="1600" b="0" i="0" kern="1200" baseline="0" dirty="0">
              <a:solidFill>
                <a:schemeClr val="tx1"/>
              </a:solidFill>
              <a:effectLst/>
              <a:latin typeface="Georgi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96" y="139172"/>
            <a:ext cx="5036952" cy="40010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defTabSz="914373">
              <a:defRPr/>
            </a:pPr>
            <a:r>
              <a:rPr lang="ru-RU" sz="2000" b="1" kern="0" dirty="0">
                <a:solidFill>
                  <a:sysClr val="windowText" lastClr="000000"/>
                </a:solidFill>
              </a:rPr>
              <a:t>Национальный проект «Демография»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14286" y="6827838"/>
            <a:ext cx="10706100" cy="758826"/>
            <a:chOff x="-14287" y="5532437"/>
            <a:chExt cx="10706100" cy="205422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-14287" y="5532437"/>
              <a:ext cx="10706100" cy="2054225"/>
              <a:chOff x="-14287" y="5532437"/>
              <a:chExt cx="10706100" cy="205422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6215062"/>
                <a:ext cx="10706100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>
                <a:defRPr/>
              </a:pPr>
              <a:endParaRPr lang="ru-RU" kern="0">
                <a:solidFill>
                  <a:sysClr val="window" lastClr="FFFFFF"/>
                </a:solidFill>
                <a:latin typeface="Georgia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-14286" y="985949"/>
            <a:ext cx="5343525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 smtClean="0"/>
              <a:t>РЕГИОНАЛЬНЫЙ ПРОЕКТ: «СОДЕЙСТВИЕ ЗАНЯТОСТИ» </a:t>
            </a:r>
            <a:endParaRPr lang="ru-RU" sz="1400" b="1" dirty="0"/>
          </a:p>
          <a:p>
            <a:pPr lvl="0"/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9" b="21809"/>
          <a:stretch>
            <a:fillRect/>
          </a:stretch>
        </p:blipFill>
        <p:spPr>
          <a:xfrm>
            <a:off x="149053" y="1522027"/>
            <a:ext cx="4570484" cy="2424612"/>
          </a:xfrm>
        </p:spPr>
      </p:pic>
      <p:sp>
        <p:nvSpPr>
          <p:cNvPr id="20" name="Прямоугольник 19"/>
          <p:cNvSpPr/>
          <p:nvPr/>
        </p:nvSpPr>
        <p:spPr>
          <a:xfrm>
            <a:off x="164306" y="4297140"/>
            <a:ext cx="4555229" cy="278285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410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rot="10800000">
            <a:off x="9595" y="14797"/>
            <a:ext cx="10691813" cy="852432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706" y="370004"/>
            <a:ext cx="1676400" cy="101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335680" y="4465637"/>
            <a:ext cx="10039426" cy="2008975"/>
          </a:xfrm>
          <a:custGeom>
            <a:avLst/>
            <a:gdLst>
              <a:gd name="connsiteX0" fmla="*/ 783531 w 5260353"/>
              <a:gd name="connsiteY0" fmla="*/ 0 h 4701091"/>
              <a:gd name="connsiteX1" fmla="*/ 4476822 w 5260353"/>
              <a:gd name="connsiteY1" fmla="*/ 0 h 4701091"/>
              <a:gd name="connsiteX2" fmla="*/ 5260353 w 5260353"/>
              <a:gd name="connsiteY2" fmla="*/ 783531 h 4701091"/>
              <a:gd name="connsiteX3" fmla="*/ 5260353 w 5260353"/>
              <a:gd name="connsiteY3" fmla="*/ 4701091 h 4701091"/>
              <a:gd name="connsiteX4" fmla="*/ 5260353 w 5260353"/>
              <a:gd name="connsiteY4" fmla="*/ 4701091 h 4701091"/>
              <a:gd name="connsiteX5" fmla="*/ 0 w 5260353"/>
              <a:gd name="connsiteY5" fmla="*/ 4701091 h 4701091"/>
              <a:gd name="connsiteX6" fmla="*/ 0 w 5260353"/>
              <a:gd name="connsiteY6" fmla="*/ 4701091 h 4701091"/>
              <a:gd name="connsiteX7" fmla="*/ 0 w 5260353"/>
              <a:gd name="connsiteY7" fmla="*/ 783531 h 4701091"/>
              <a:gd name="connsiteX8" fmla="*/ 783531 w 5260353"/>
              <a:gd name="connsiteY8" fmla="*/ 0 h 47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353" h="4701091">
                <a:moveTo>
                  <a:pt x="5260353" y="700229"/>
                </a:moveTo>
                <a:lnTo>
                  <a:pt x="5260353" y="4000862"/>
                </a:lnTo>
                <a:cubicBezTo>
                  <a:pt x="5260353" y="4387588"/>
                  <a:pt x="4867821" y="4701091"/>
                  <a:pt x="4383610" y="4701091"/>
                </a:cubicBezTo>
                <a:lnTo>
                  <a:pt x="0" y="4701091"/>
                </a:lnTo>
                <a:lnTo>
                  <a:pt x="0" y="4701091"/>
                </a:lnTo>
                <a:lnTo>
                  <a:pt x="0" y="0"/>
                </a:lnTo>
                <a:lnTo>
                  <a:pt x="0" y="0"/>
                </a:lnTo>
                <a:lnTo>
                  <a:pt x="4383610" y="0"/>
                </a:lnTo>
                <a:cubicBezTo>
                  <a:pt x="4867821" y="0"/>
                  <a:pt x="5260353" y="313503"/>
                  <a:pt x="5260353" y="700229"/>
                </a:cubicBezTo>
                <a:close/>
              </a:path>
            </a:pathLst>
          </a:custGeom>
          <a:ln>
            <a:solidFill>
              <a:srgbClr val="006666">
                <a:alpha val="90000"/>
              </a:srgbClr>
            </a:solidFill>
          </a:ln>
        </p:spPr>
        <p:style>
          <a:lnRef idx="2">
            <a:schemeClr val="accent4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239648" rIns="239648" bIns="239648" numCol="1" spcCol="1270" anchor="ctr" anchorCtr="0">
            <a:noAutofit/>
          </a:bodyPr>
          <a:lstStyle/>
          <a:p>
            <a:pPr marL="0" lvl="1" defTabSz="914400">
              <a:spcBef>
                <a:spcPct val="0"/>
              </a:spcBef>
              <a:defRPr/>
            </a:pPr>
            <a:r>
              <a:rPr lang="ru-RU" sz="1600" dirty="0" smtClean="0">
                <a:solidFill>
                  <a:schemeClr val="tx1"/>
                </a:solidFill>
                <a:latin typeface="Georgia"/>
                <a:cs typeface="Times New Roman" panose="02020603050405020304" pitchFamily="18" charset="0"/>
              </a:rPr>
              <a:t>Доля педагогических работников общеобразовательных организаций, прошедших повышение квалификации, в том числе в центрах непрерывного повышения профессионального мастерства в 2021 году составила </a:t>
            </a:r>
            <a:r>
              <a:rPr lang="ru-RU" sz="1600" b="1" dirty="0" smtClean="0">
                <a:solidFill>
                  <a:schemeClr val="tx1"/>
                </a:solidFill>
                <a:latin typeface="Georgia"/>
                <a:cs typeface="Times New Roman" panose="02020603050405020304" pitchFamily="18" charset="0"/>
              </a:rPr>
              <a:t>118 </a:t>
            </a:r>
            <a:r>
              <a:rPr lang="ru-RU" sz="1600" dirty="0" smtClean="0">
                <a:solidFill>
                  <a:schemeClr val="tx1"/>
                </a:solidFill>
                <a:latin typeface="Georgia"/>
                <a:cs typeface="Times New Roman" panose="02020603050405020304" pitchFamily="18" charset="0"/>
              </a:rPr>
              <a:t>человек.</a:t>
            </a:r>
            <a:endParaRPr lang="ru-RU" sz="1600" dirty="0">
              <a:solidFill>
                <a:schemeClr val="tx1"/>
              </a:solidFill>
              <a:latin typeface="Georgia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14286" y="7026048"/>
            <a:ext cx="10706100" cy="560615"/>
            <a:chOff x="-14287" y="5532437"/>
            <a:chExt cx="10706100" cy="205422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-14287" y="5532437"/>
              <a:ext cx="10706100" cy="2054225"/>
              <a:chOff x="-14287" y="5532437"/>
              <a:chExt cx="10706100" cy="205422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6215062"/>
                <a:ext cx="10706100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3">
                  <a:defRPr/>
                </a:pPr>
                <a:endParaRPr lang="ru-RU" kern="0">
                  <a:solidFill>
                    <a:sysClr val="window" lastClr="FFFFFF"/>
                  </a:solidFill>
                  <a:latin typeface="Georgia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>
                <a:defRPr/>
              </a:pPr>
              <a:endParaRPr lang="ru-RU" kern="0">
                <a:solidFill>
                  <a:sysClr val="window" lastClr="FFFFFF"/>
                </a:solidFill>
                <a:latin typeface="Georgia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-64294" y="930753"/>
            <a:ext cx="53435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  </a:t>
            </a:r>
            <a:r>
              <a:rPr lang="ru-RU" sz="1400" b="1" dirty="0" smtClean="0">
                <a:solidFill>
                  <a:prstClr val="black"/>
                </a:solidFill>
              </a:rPr>
              <a:t>РЕГИОНАЛЬНЫЙ ПРОЕКТ: «СОВРЕМЕННАЯ ШКОЛА» 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50" y="137598"/>
            <a:ext cx="5125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3">
              <a:defRPr/>
            </a:pPr>
            <a:r>
              <a:rPr lang="ru-RU" sz="2000" b="1" kern="0" dirty="0">
                <a:solidFill>
                  <a:sysClr val="windowText" lastClr="000000"/>
                </a:solidFill>
              </a:rPr>
              <a:t>Национальный проект «Образование»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" y="1266400"/>
            <a:ext cx="3085656" cy="24861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06" y="1604960"/>
            <a:ext cx="4800600" cy="24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416563"/>
              </p:ext>
            </p:extLst>
          </p:nvPr>
        </p:nvGraphicFramePr>
        <p:xfrm>
          <a:off x="7497490" y="4237037"/>
          <a:ext cx="3030017" cy="281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0" y="6523037"/>
            <a:ext cx="10696575" cy="1042719"/>
            <a:chOff x="-54254" y="5532437"/>
            <a:chExt cx="10706100" cy="205422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54254" y="5532437"/>
              <a:ext cx="10706100" cy="2054225"/>
              <a:chOff x="-54254" y="5532437"/>
              <a:chExt cx="10706100" cy="205422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4254" y="6215060"/>
                <a:ext cx="10706100" cy="1371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 rot="10800000">
            <a:off x="0" y="73706"/>
            <a:ext cx="10696575" cy="795591"/>
            <a:chOff x="-376238" y="5989637"/>
            <a:chExt cx="10696575" cy="6667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41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106" y="325434"/>
            <a:ext cx="1535907" cy="92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847392" y="869293"/>
            <a:ext cx="6931217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914373">
              <a:defRPr/>
            </a:pPr>
            <a:r>
              <a:rPr lang="ru-RU" sz="1400" b="1" kern="0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РЕГИОНАЛЬНЫЙ ПРОЕКТ: «УСПЕХ КАЖДОГО РЕБЕНКА»</a:t>
            </a:r>
            <a:endParaRPr lang="ru-RU" sz="1400" b="1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76437081"/>
              </p:ext>
            </p:extLst>
          </p:nvPr>
        </p:nvGraphicFramePr>
        <p:xfrm>
          <a:off x="55657" y="1195945"/>
          <a:ext cx="8855711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5657" y="125379"/>
            <a:ext cx="5125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3">
              <a:defRPr/>
            </a:pPr>
            <a:r>
              <a:rPr lang="ru-RU" sz="2000" b="1" kern="0" dirty="0">
                <a:solidFill>
                  <a:sysClr val="windowText" lastClr="000000"/>
                </a:solidFill>
              </a:rPr>
              <a:t>Национальный проект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28865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0800000">
            <a:off x="0" y="197"/>
            <a:ext cx="10696575" cy="861202"/>
            <a:chOff x="-376238" y="5989637"/>
            <a:chExt cx="10696575" cy="66675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 sz="2200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06" y="338374"/>
            <a:ext cx="1564005" cy="94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73787966"/>
              </p:ext>
            </p:extLst>
          </p:nvPr>
        </p:nvGraphicFramePr>
        <p:xfrm>
          <a:off x="404620" y="1417637"/>
          <a:ext cx="9741886" cy="5486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8107" y="164804"/>
            <a:ext cx="5125117" cy="40010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defTabSz="914373">
              <a:defRPr/>
            </a:pPr>
            <a:r>
              <a:rPr lang="ru-RU" sz="2000" b="1" kern="0" dirty="0" smtClean="0">
                <a:solidFill>
                  <a:sysClr val="windowText" lastClr="000000"/>
                </a:solidFill>
              </a:rPr>
              <a:t>Национальный проект «Образование»</a:t>
            </a:r>
            <a:endParaRPr lang="ru-RU" sz="20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5400" y="6950071"/>
            <a:ext cx="9753600" cy="60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21494" y="872119"/>
            <a:ext cx="6359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3">
              <a:defRPr/>
            </a:pPr>
            <a:r>
              <a:rPr lang="ru-RU" sz="1400" b="1" kern="0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РЕГИОНАЛЬНЫЙ ПРОЕКТ: </a:t>
            </a:r>
            <a:r>
              <a:rPr lang="ru-RU" sz="1400" b="1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«</a:t>
            </a:r>
            <a:r>
              <a:rPr lang="ru-RU" sz="1400" b="1" kern="0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УСПЕХ КАЖДОГО РЕБЕНКА»</a:t>
            </a:r>
            <a:endParaRPr lang="ru-RU" sz="1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827837"/>
            <a:ext cx="10691815" cy="731838"/>
            <a:chOff x="-14287" y="5532437"/>
            <a:chExt cx="10706100" cy="205422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14287" y="5532437"/>
              <a:ext cx="10706100" cy="2054225"/>
              <a:chOff x="-14287" y="5532437"/>
              <a:chExt cx="10706100" cy="205422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87" y="6215062"/>
                <a:ext cx="10706100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164306" y="6142037"/>
                <a:ext cx="3352800" cy="7588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69106" y="6900862"/>
                <a:ext cx="457200" cy="307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126706" y="5532437"/>
                <a:ext cx="26670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469106" y="7110411"/>
              <a:ext cx="450056" cy="153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 rot="10800000">
            <a:off x="-1" y="0"/>
            <a:ext cx="10691814" cy="690023"/>
            <a:chOff x="-376238" y="5989637"/>
            <a:chExt cx="10696575" cy="6667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238" y="5989637"/>
              <a:ext cx="106965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460706" y="5989637"/>
              <a:ext cx="533400" cy="453640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82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106" y="377303"/>
            <a:ext cx="1271219" cy="76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544" y="767785"/>
            <a:ext cx="6710802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400" b="1" dirty="0" smtClean="0"/>
              <a:t>РЕГИОНАЛЬНЫЙ ПРОЕКТ: </a:t>
            </a:r>
            <a:r>
              <a:rPr lang="ru-RU" sz="1400" b="1" dirty="0"/>
              <a:t>«</a:t>
            </a:r>
            <a:r>
              <a:rPr lang="ru-RU" sz="1400" b="1" dirty="0" smtClean="0"/>
              <a:t>СОЦИАЛЬНАЯ АКТИВНОСТЬ»</a:t>
            </a:r>
            <a:endParaRPr lang="ru-RU" sz="1400" b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82620820"/>
              </p:ext>
            </p:extLst>
          </p:nvPr>
        </p:nvGraphicFramePr>
        <p:xfrm>
          <a:off x="60155" y="1069862"/>
          <a:ext cx="10467351" cy="6390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24" y="3767614"/>
            <a:ext cx="4477300" cy="3011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424" y="1012108"/>
            <a:ext cx="4774064" cy="25160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На территории Нефтеюганского района  осуществляют деятельность: </a:t>
            </a:r>
          </a:p>
          <a:p>
            <a:pPr marL="285741" indent="-285741">
              <a:buFont typeface="Arial" pitchFamily="34" charset="0"/>
              <a:buChar char="•"/>
            </a:pPr>
            <a:r>
              <a:rPr lang="ru-RU" sz="1750" b="1" dirty="0" smtClean="0">
                <a:solidFill>
                  <a:schemeClr val="bg2">
                    <a:lumMod val="10000"/>
                  </a:schemeClr>
                </a:solidFill>
              </a:rPr>
              <a:t>19 </a:t>
            </a:r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волонтерских </a:t>
            </a:r>
            <a:r>
              <a:rPr lang="ru-RU" sz="1750" dirty="0" smtClean="0">
                <a:solidFill>
                  <a:schemeClr val="bg2">
                    <a:lumMod val="10000"/>
                  </a:schemeClr>
                </a:solidFill>
              </a:rPr>
              <a:t>движений (676 </a:t>
            </a:r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человек)</a:t>
            </a:r>
          </a:p>
          <a:p>
            <a:pPr marL="342890" indent="-342890">
              <a:buFont typeface="Arial" pitchFamily="34" charset="0"/>
              <a:buChar char="•"/>
            </a:pPr>
            <a:r>
              <a:rPr lang="ru-RU" sz="1750" b="1" dirty="0" smtClean="0">
                <a:solidFill>
                  <a:schemeClr val="bg2">
                    <a:lumMod val="10000"/>
                  </a:schemeClr>
                </a:solidFill>
              </a:rPr>
              <a:t>17 </a:t>
            </a:r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детских и молодежных общественных объединения </a:t>
            </a:r>
            <a:r>
              <a:rPr lang="ru-RU" sz="1750" dirty="0" smtClean="0">
                <a:solidFill>
                  <a:schemeClr val="bg2">
                    <a:lumMod val="10000"/>
                  </a:schemeClr>
                </a:solidFill>
              </a:rPr>
              <a:t>(853 </a:t>
            </a:r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человек)</a:t>
            </a:r>
          </a:p>
          <a:p>
            <a:pPr marL="285741" indent="-285741">
              <a:buFont typeface="Arial" pitchFamily="34" charset="0"/>
              <a:buChar char="•"/>
            </a:pPr>
            <a:r>
              <a:rPr lang="ru-RU" sz="1750" b="1" dirty="0">
                <a:solidFill>
                  <a:schemeClr val="bg2">
                    <a:lumMod val="10000"/>
                  </a:schemeClr>
                </a:solidFill>
              </a:rPr>
              <a:t>5 </a:t>
            </a:r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юнармейских отрядов (149 человек) </a:t>
            </a:r>
          </a:p>
          <a:p>
            <a:pPr marL="285741" indent="-285741">
              <a:buFont typeface="Arial" pitchFamily="34" charset="0"/>
              <a:buChar char="•"/>
            </a:pPr>
            <a:r>
              <a:rPr lang="ru-RU" sz="175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 поисковых отряда (28 человек) </a:t>
            </a:r>
          </a:p>
          <a:p>
            <a:pPr marL="285741" indent="-285741">
              <a:buFont typeface="Arial" pitchFamily="34" charset="0"/>
              <a:buChar char="•"/>
            </a:pPr>
            <a:r>
              <a:rPr lang="ru-RU" sz="1750" b="1" dirty="0">
                <a:solidFill>
                  <a:schemeClr val="bg2">
                    <a:lumMod val="10000"/>
                  </a:schemeClr>
                </a:solidFill>
              </a:rPr>
              <a:t>13  </a:t>
            </a:r>
            <a:r>
              <a:rPr lang="ru-RU" sz="1750" dirty="0">
                <a:solidFill>
                  <a:schemeClr val="bg2">
                    <a:lumMod val="10000"/>
                  </a:schemeClr>
                </a:solidFill>
              </a:rPr>
              <a:t>школьных ученических самоуправлений (1401 человек)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" y="122285"/>
            <a:ext cx="5125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3">
              <a:defRPr/>
            </a:pPr>
            <a:r>
              <a:rPr lang="ru-RU" sz="2000" b="1" kern="0" dirty="0">
                <a:solidFill>
                  <a:sysClr val="windowText" lastClr="000000"/>
                </a:solidFill>
              </a:rPr>
              <a:t>Национальный проект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0903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F4A4A"/>
      </a:accent1>
      <a:accent2>
        <a:srgbClr val="262626"/>
      </a:accent2>
      <a:accent3>
        <a:srgbClr val="EF4A4A"/>
      </a:accent3>
      <a:accent4>
        <a:srgbClr val="262626"/>
      </a:accent4>
      <a:accent5>
        <a:srgbClr val="EF4A4A"/>
      </a:accent5>
      <a:accent6>
        <a:srgbClr val="262626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7852</TotalTime>
  <Words>762</Words>
  <Application>Microsoft Office PowerPoint</Application>
  <PresentationFormat>Произвольный</PresentationFormat>
  <Paragraphs>105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 Unicode MS</vt:lpstr>
      <vt:lpstr>Arial</vt:lpstr>
      <vt:lpstr>Calibri</vt:lpstr>
      <vt:lpstr>Georgia</vt:lpstr>
      <vt:lpstr>Segoe UI</vt:lpstr>
      <vt:lpstr>Source Code Pro Semibold</vt:lpstr>
      <vt:lpstr>Times New Roman</vt:lpstr>
      <vt:lpstr>Trebuchet MS</vt:lpstr>
      <vt:lpstr>Wingdings 2</vt:lpstr>
      <vt:lpstr>Поток</vt:lpstr>
      <vt:lpstr>Contents Slide Master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Шумейко Ирина Михайловна</dc:creator>
  <cp:lastModifiedBy>Колесникова Ольга Васильевна</cp:lastModifiedBy>
  <cp:revision>1071</cp:revision>
  <cp:lastPrinted>2022-01-12T09:20:27Z</cp:lastPrinted>
  <dcterms:created xsi:type="dcterms:W3CDTF">2019-08-30T00:55:10Z</dcterms:created>
  <dcterms:modified xsi:type="dcterms:W3CDTF">2022-01-13T04:05:59Z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2019-08-30T00:00:00Z</vt:filetime>
  </property>
  <property fmtid="{D5CDD505-2E9C-101B-9397-08002B2CF9AE}" pid="3" name="LastSaved">
    <vt:filetime>2019-08-30T00:00:00Z</vt:filetime>
  </property>
</Properties>
</file>