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3" r:id="rId5"/>
    <p:sldId id="260" r:id="rId6"/>
    <p:sldId id="262" r:id="rId7"/>
    <p:sldId id="261" r:id="rId8"/>
    <p:sldId id="259" r:id="rId9"/>
    <p:sldId id="266" r:id="rId10"/>
    <p:sldId id="265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147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09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8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73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15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16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12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831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7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39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D7C7000-0D83-4924-AA09-26A57291322A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826D14E-6DAA-42A6-BC86-61A10CA6AEC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06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153546"/>
          </a:xfrm>
        </p:spPr>
        <p:txBody>
          <a:bodyPr>
            <a:noAutofit/>
          </a:bodyPr>
          <a:lstStyle/>
          <a:p>
            <a:r>
              <a:rPr lang="ru-RU" sz="4000" dirty="0"/>
              <a:t>Об итогах исполнения плана мероприятий по реализации молодежной политики в Нефтеюганском районе на 2024 </a:t>
            </a:r>
            <a:r>
              <a:rPr lang="ru-RU" sz="4000" dirty="0" smtClean="0"/>
              <a:t>год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17960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3" y="2894223"/>
            <a:ext cx="2328102" cy="310234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47" y="3138063"/>
            <a:ext cx="4017522" cy="3015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3" y="1"/>
            <a:ext cx="3643574" cy="2743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864" y="101434"/>
            <a:ext cx="6512033" cy="2927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581" y="3228003"/>
            <a:ext cx="4382499" cy="292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2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0" y="61322"/>
            <a:ext cx="2876430" cy="223774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573" y="312890"/>
            <a:ext cx="2425690" cy="26632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9" y="4389120"/>
            <a:ext cx="2931132" cy="1836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235" y="3648892"/>
            <a:ext cx="3936396" cy="24645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844" y="104865"/>
            <a:ext cx="4154243" cy="2340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94" y="2299063"/>
            <a:ext cx="3051952" cy="2291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743" y="2664821"/>
            <a:ext cx="4463068" cy="33473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145" y="193207"/>
            <a:ext cx="2226004" cy="296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55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48" y="78740"/>
            <a:ext cx="3889829" cy="2917372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63" y="3257006"/>
            <a:ext cx="3997234" cy="29979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63" y="109220"/>
            <a:ext cx="3849189" cy="28868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8629"/>
            <a:ext cx="4265827" cy="29961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005" y="63529"/>
            <a:ext cx="3971030" cy="29782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388" y="3272442"/>
            <a:ext cx="3744647" cy="280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56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137" y="226786"/>
            <a:ext cx="3750491" cy="281286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811" y="313509"/>
            <a:ext cx="3213463" cy="24100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79" y="3169920"/>
            <a:ext cx="3878217" cy="29086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3402057"/>
            <a:ext cx="4345577" cy="24443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279" y="3169919"/>
            <a:ext cx="3320867" cy="24906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271417"/>
            <a:ext cx="3631474" cy="272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90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7" y="3313022"/>
            <a:ext cx="4314553" cy="281359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8" y="130627"/>
            <a:ext cx="3866608" cy="25777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723" y="130627"/>
            <a:ext cx="3586979" cy="268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49" y="130627"/>
            <a:ext cx="4093503" cy="3063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305" y="2978332"/>
            <a:ext cx="3409217" cy="32782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93" y="3371077"/>
            <a:ext cx="3596640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11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17" y="122283"/>
            <a:ext cx="2809483" cy="210711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5" y="3936274"/>
            <a:ext cx="3065417" cy="22990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03714"/>
            <a:ext cx="2344297" cy="17582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29" y="160202"/>
            <a:ext cx="2708365" cy="20312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386" y="3903616"/>
            <a:ext cx="3152503" cy="23643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46" y="2115639"/>
            <a:ext cx="2943135" cy="22073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586" y="160202"/>
            <a:ext cx="2658533" cy="19939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326" y="2045607"/>
            <a:ext cx="3117668" cy="23382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889" y="121468"/>
            <a:ext cx="2316479" cy="17373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996" y="2115639"/>
            <a:ext cx="5478176" cy="410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30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3" y="78740"/>
            <a:ext cx="3626940" cy="324793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880" y="78740"/>
            <a:ext cx="3100251" cy="3100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143" y="144900"/>
            <a:ext cx="4675247" cy="31156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1" y="3387634"/>
            <a:ext cx="3701143" cy="27758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52" y="3326673"/>
            <a:ext cx="3378926" cy="29134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488" y="3326673"/>
            <a:ext cx="3574731" cy="294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60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5" y="148409"/>
            <a:ext cx="3390053" cy="254254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1" y="2821578"/>
            <a:ext cx="2545625" cy="33941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469" y="148409"/>
            <a:ext cx="2233476" cy="2864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014" y="3296922"/>
            <a:ext cx="2269262" cy="27119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963" y="914399"/>
            <a:ext cx="5596708" cy="419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8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84" y="2598295"/>
            <a:ext cx="1572551" cy="157255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4" y="4066903"/>
            <a:ext cx="3183067" cy="21224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877" y="257556"/>
            <a:ext cx="4327261" cy="28786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657" y="157118"/>
            <a:ext cx="3126377" cy="2084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500" y="1996823"/>
            <a:ext cx="2932380" cy="1950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412" y="3300548"/>
            <a:ext cx="4084229" cy="27233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61" y="3866606"/>
            <a:ext cx="3592370" cy="23953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3" y="257556"/>
            <a:ext cx="3666307" cy="244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82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29" y="3788592"/>
            <a:ext cx="2937208" cy="220290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37" y="3788592"/>
            <a:ext cx="3135086" cy="2351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458" y="3070135"/>
            <a:ext cx="4093029" cy="3069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45" y="609963"/>
            <a:ext cx="2383972" cy="31786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88" y="391886"/>
            <a:ext cx="3884023" cy="29130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10" y="151312"/>
            <a:ext cx="4049485" cy="30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4646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65</TotalTime>
  <Words>15</Words>
  <Application>Microsoft Office PowerPoint</Application>
  <PresentationFormat>Широкоэкранный</PresentationFormat>
  <Paragraphs>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Ретро</vt:lpstr>
      <vt:lpstr>Об итогах исполнения плана мероприятий по реализации молодежной политики в Нефтеюганском районе на 2024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исполнения плана мероприятий по реализации молодежной политики в Нефтеюганском районе на 2024 год</dc:title>
  <dc:creator>Гусельщиков Константин Артурович</dc:creator>
  <cp:lastModifiedBy>Гусельщиков Константин Артурович</cp:lastModifiedBy>
  <cp:revision>8</cp:revision>
  <dcterms:created xsi:type="dcterms:W3CDTF">2024-12-03T08:43:31Z</dcterms:created>
  <dcterms:modified xsi:type="dcterms:W3CDTF">2024-12-03T09:49:49Z</dcterms:modified>
</cp:coreProperties>
</file>