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4" r:id="rId6"/>
    <p:sldId id="260" r:id="rId7"/>
    <p:sldId id="263" r:id="rId8"/>
    <p:sldId id="261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36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9FA858-89DF-444C-9852-113797F5FD75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Муниципальная программа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Нефтеюганского района «Управление имуществом муниципального образования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район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2019 - 2024 годы и на период до 2030 года»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Сроки реализации муниципальной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программы: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2019 – 2030 годы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имущественных отношений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 района.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Соисполнители муниципальной программы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Департамент строительства и жилищно-коммунального комплекса Нефтеюганского района.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Муниципальное казенное учреждение «Управление капитального строительства и жилищно-коммунального комплекса Нефтеюганского района».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Администрации городского, сельских поселений Нефтеюганского района.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эффективной системы управления муниципальным имуществом муниципального образования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Нефтеюганский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район, позволяющей обеспечить оптимальный состав имущества для исполнения полномочий органами местного самоуправления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района, достоверный учет и контроль использования муниципального имущества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района.</a:t>
            </a:r>
          </a:p>
        </p:txBody>
      </p:sp>
    </p:spTree>
    <p:extLst>
      <p:ext uri="{BB962C8B-B14F-4D97-AF65-F5344CB8AC3E}">
        <p14:creationId xmlns:p14="http://schemas.microsoft.com/office/powerpoint/2010/main" val="78024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15008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Совершенствование системы управления муниципальным имуществом Нефтеюганского района.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Обеспечение условий для выполнения функций, возложенных на Департамент имущественных отношений Нефтеюганского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2984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Autofit/>
          </a:bodyPr>
          <a:lstStyle/>
          <a:p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финансирования муниципальной программы 656 787,39 тыс. рублей,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них: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59 254,54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54 614,71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56 229,96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54 809,84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53 959,84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326 309,06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Местный бюджет 548 017,39 тыс.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47 384,54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46 414,71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47 529,96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44 809,84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43 959,84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266 309,06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источники 108 770,00 тыс.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0,00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11 870,00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8 200,00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8 700,00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60 000,00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58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муниципальной программы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«Управление и распоряжение муниципальным имуществом» представляет собой совокупность действий по следующим направлениям: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целей управления объектами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оптимизация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состава и структуры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контроля сохранности, содержания, страхования имущества и иной защиты имущественных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интересов Нефтеюганского района;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-совершенствование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учета и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мониторинга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Положением о департаменте.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53957"/>
              </p:ext>
            </p:extLst>
          </p:nvPr>
        </p:nvGraphicFramePr>
        <p:xfrm>
          <a:off x="539552" y="404664"/>
          <a:ext cx="8197340" cy="59061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246"/>
                <a:gridCol w="2509482"/>
                <a:gridCol w="657245"/>
                <a:gridCol w="519483"/>
                <a:gridCol w="576064"/>
                <a:gridCol w="504056"/>
                <a:gridCol w="504056"/>
                <a:gridCol w="432048"/>
                <a:gridCol w="576064"/>
                <a:gridCol w="554204"/>
                <a:gridCol w="946392"/>
              </a:tblGrid>
              <a:tr h="401453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показатели муниципальной программы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4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целе-вого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пока-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показатель на начало реализации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-ной 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показателя по годам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Целевое значение   показателя на момент окончания действия муниципальной 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94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2025 - 2030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г.г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объектов управления муниципального имущества, для которых определена целевая функция, в том числе: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22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учреждения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66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унитарные предприятия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42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Хозяйственные общества, акции (доли) которых находятся в собственности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704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муниципальной казны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Снижение удельного веса неиспользуемого недвижимого имущества в общем количестве недвижимого имущества, составляющего казну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b="1" i="0" u="none" strike="noStrike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основных фондов организаций муниципальной формы собственности, находящихся в стадии банкротства, в основных фондах организаций муниципальной формы собственности (на конец года по полной учетной стоимости),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883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Соотношение площади нежилых помещений, находящихся в собственности муниципального образования и свободных от прав третьих лиц, предоставленной на льготных условиях (по ставкам не более 50% от оценочной рыночной стоимости таких помещений) либо безвозмездно во владение и (или) пользование социально ориентированным некоммерческим организациям в отчетном году, к общей площади нежилых помещений, находящихся в собственности муниципального образования и свободных от прав третьих лиц в отчетном году,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7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92</TotalTime>
  <Words>342</Words>
  <Application>Microsoft Office PowerPoint</Application>
  <PresentationFormat>Экран (4:3)</PresentationFormat>
  <Paragraphs>106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Муниципальная программа Нефтеюганского района «Управление имуществом муниципального образования Нефтеюганский район  на 2019 - 2024 годы и на период до 2030 года» </vt:lpstr>
      <vt:lpstr>Сроки реализации муниципальной программы: 2019 – 2030 годы </vt:lpstr>
      <vt:lpstr>  Ответственный исполнитель муниципальной программы: Департамент имущественных отношений  Нефтеюганского района.  Соисполнители муниципальной программы: 1. Департамент строительства и жилищно-коммунального комплекса Нефтеюганского района.  2. Муниципальное казенное учреждение «Управление капитального строительства и жилищно-коммунального комплекса Нефтеюганского района». 3. Администрации городского, сельских поселений Нефтеюганского района.  </vt:lpstr>
      <vt:lpstr>Цели муниципальной программы: Формирование эффективной системы управления муниципальным имуществом муниципального образования Нефтеюганский район, позволяющей обеспечить оптимальный состав имущества для исполнения полномочий органами местного самоуправления Нефтеюганского района, достоверный учет и контроль использования муниципального имущества Нефтеюганского района.</vt:lpstr>
      <vt:lpstr>Задачи муниципальной программы: 1. Совершенствование системы управления муниципальным имуществом Нефтеюганского района. 2. Обеспечение условий для выполнения функций, возложенных на Департамент имущественных отношений Нефтеюганского района.</vt:lpstr>
      <vt:lpstr>Общий объем финансирования муниципальной программы 656 787,39 тыс. рублей,  из них: 2019 год – 51 609,44 тыс.рублей; 2020 год – 59 254,54 тыс.рублей; 2021 год – 54 614,71 тыс.рублей; 2022 год – 56 229,96 тыс.рублей; 2023 год – 54 809,84 тыс.рублей; 2024 год – 53 959,84 тыс.рублей; 2025 – 2030 годы – 326 309,06 тыс.рублей. В том числе: Местный бюджет 548 017,39 тыс. рублей, в том числе: 2019 год – 51 609,44 тыс. рублей; 2020 год – 47 384,54 тыс. рублей; 2021 год – 46 414,71 тыс.рублей; 2022 год – 47 529,96 тыс.рублей; 2023 год – 44 809,84 тыс.рублей; 2024 год – 43 959,84 тыс.рублей; 2025 – 2030 годы – 266 309,06 тыс.рублей. Иные источники 108 770,00 тыс. рублей, в том числе: 2019 год – 0,00 тыс. рублей; 2020 год – 11 870,00 тыс. рублей; 2021 год – 8 200,00 тыс.рублей; 2022 год – 8 700,00 тыс.рублей; 2023 год – 10 000,00 тыс.рублей; 2024 год – 10 000,00 тыс.рублей; 2025 – 2030 годы – 60 000,00 тыс.рублей.</vt:lpstr>
      <vt:lpstr> Мероприятия муниципальной программы:  1. Основное мероприятие «Управление и распоряжение муниципальным имуществом» представляет собой совокупность действий по следующим направлениям: - определение целей управления объектами муниципального имущества; - оптимизация состава и структуры муниципального имущества; - обеспечение контроля сохранности, содержания, страхования имущества и иной защиты имущественных интересов Нефтеюганского района; -совершенствование системы учета и мониторинга  муниципального имущества.  2.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 в соответствии с Положением о департаменте.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программа Нефтеюганского района «Управление имуществом муниципального образования Нефтеюганский район  на 2017-2020 годы» </dc:title>
  <dc:creator>Большакова Ольга Николаевна</dc:creator>
  <cp:lastModifiedBy>Большакова Ольга Николаевна</cp:lastModifiedBy>
  <cp:revision>48</cp:revision>
  <cp:lastPrinted>2017-03-24T11:18:55Z</cp:lastPrinted>
  <dcterms:created xsi:type="dcterms:W3CDTF">2017-03-24T10:10:24Z</dcterms:created>
  <dcterms:modified xsi:type="dcterms:W3CDTF">2019-12-13T03:39:32Z</dcterms:modified>
</cp:coreProperties>
</file>