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2" r:id="rId5"/>
    <p:sldId id="264" r:id="rId6"/>
    <p:sldId id="260" r:id="rId7"/>
    <p:sldId id="263" r:id="rId8"/>
    <p:sldId id="261" r:id="rId9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 autoAdjust="0"/>
    <p:restoredTop sz="94636" autoAdjust="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69FA858-89DF-444C-9852-113797F5FD75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Муниципальная программа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Нефтеюганского района «Управление имуществом муниципального образования 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Нефтеюганский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 район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на 2019 - 2024 годы и на период до 2030 года»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1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97099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Сроки реализации муниципальной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программы: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2019 – 2030 годы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</a:b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14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826976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Ответственный </a:t>
            </a:r>
            <a:r>
              <a:rPr lang="ru-RU" sz="26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исполнитель муниципальной программы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Департамент имущественных отношений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Нефтеюганского района.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Соисполнители муниципальной программы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Департамент строительства и жилищно-коммунального комплекса Нефтеюганского района. 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Муниципальное казенное учреждение «Управление капитального строительства и жилищно-коммунального комплекса Нефтеюганского района».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Администрации городского, сельских поселений Нефтеюганского района.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55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043000"/>
          </a:xfrm>
        </p:spPr>
        <p:txBody>
          <a:bodyPr>
            <a:normAutofit/>
          </a:bodyPr>
          <a:lstStyle/>
          <a:p>
            <a:r>
              <a:rPr lang="ru-RU" sz="36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муниципальной </a:t>
            </a:r>
            <a:r>
              <a:rPr lang="ru-RU" sz="36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эффективной системы управления муниципальным имуществом муниципального образования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Нефтеюганский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район, позволяющей обеспечить оптимальный состав имущества для исполнения полномочий органами местного самоуправления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Нефтеюганского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района, достоверный учет и контроль использования муниципального имущества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Нефтеюганского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района.</a:t>
            </a:r>
          </a:p>
        </p:txBody>
      </p:sp>
    </p:spTree>
    <p:extLst>
      <p:ext uri="{BB962C8B-B14F-4D97-AF65-F5344CB8AC3E}">
        <p14:creationId xmlns:p14="http://schemas.microsoft.com/office/powerpoint/2010/main" val="78024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115008"/>
          </a:xfrm>
        </p:spPr>
        <p:txBody>
          <a:bodyPr>
            <a:normAutofit/>
          </a:bodyPr>
          <a:lstStyle/>
          <a:p>
            <a:r>
              <a:rPr lang="ru-RU" sz="36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муниципальной </a:t>
            </a:r>
            <a:r>
              <a:rPr lang="ru-RU" sz="36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Совершенствование системы управления муниципальным имуществом Нефтеюганского района.</a:t>
            </a: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Обеспечение условий для выполнения функций, возложенных на Департамент имущественных отношений Нефтеюганского района.</a:t>
            </a:r>
          </a:p>
        </p:txBody>
      </p:sp>
    </p:spTree>
    <p:extLst>
      <p:ext uri="{BB962C8B-B14F-4D97-AF65-F5344CB8AC3E}">
        <p14:creationId xmlns:p14="http://schemas.microsoft.com/office/powerpoint/2010/main" val="298448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043000"/>
          </a:xfrm>
        </p:spPr>
        <p:txBody>
          <a:bodyPr>
            <a:noAutofit/>
          </a:bodyPr>
          <a:lstStyle/>
          <a:p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Общий объем финансирования муниципальной программы 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665 343,22 тыс</a:t>
            </a: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рублей, 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них:</a:t>
            </a:r>
            <a:b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год – 51 609,44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 год –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67 810,37 </a:t>
            </a:r>
            <a:r>
              <a:rPr lang="ru-RU" sz="1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год – 54 614,71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год – 56 229,96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 год – 54 809,84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 год – 53 959,84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– 2030 годы – 326 309,06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том числе: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Местный бюджет 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559 923,22 тыс</a:t>
            </a: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рублей, в том числе:</a:t>
            </a:r>
            <a:b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год – 51 609,44 тыс. рублей;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 год –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59 290,37 тыс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рублей;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год – 46 414,71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год – 47 529,96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 год – 44 809,84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 год – 43 959,84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– 2030 годы – 266 309,06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Иные источники 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105 420,00 тыс</a:t>
            </a: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рублей, в том числе:</a:t>
            </a:r>
            <a:b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год – 0,00 тыс. рублей;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 год </a:t>
            </a:r>
            <a:r>
              <a:rPr lang="ru-RU" sz="1400" b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400" b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8 520,00 тыс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рублей;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год – 8 200,00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год – 8 700,00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 год – 10 000,00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 год – 10 000,00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– 2030 годы – 60 000,00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8583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18701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Мероприятия муниципальной программы</a:t>
            </a: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Основное мероприятие «Управление и распоряжение муниципальным имуществом» представляет собой совокупность действий по следующим направлениям: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определение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целей управления объектами муниципального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имущества;</a:t>
            </a:r>
            <a:b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оптимизация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состава и структуры муниципального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имущества;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обеспечение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контроля сохранности, содержания, страхования имущества и иной защиты имущественных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интересов Нефтеюганского района;</a:t>
            </a:r>
            <a:b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-совершенствование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системы учета и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мониторинга</a:t>
            </a:r>
            <a:b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муниципального имущества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Основное мероприятие «Организационное и финансовое обеспечение деятельности департамента имущественных отношений Нефтеюганского района» направлено на осуществление возложенных на Департамент функций и полномочий 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соответствии с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Положением о департаменте.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26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18701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072206"/>
              </p:ext>
            </p:extLst>
          </p:nvPr>
        </p:nvGraphicFramePr>
        <p:xfrm>
          <a:off x="539552" y="980728"/>
          <a:ext cx="8197340" cy="48486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8246"/>
                <a:gridCol w="2509482"/>
                <a:gridCol w="657245"/>
                <a:gridCol w="519483"/>
                <a:gridCol w="576064"/>
                <a:gridCol w="504056"/>
                <a:gridCol w="504056"/>
                <a:gridCol w="432048"/>
                <a:gridCol w="576064"/>
                <a:gridCol w="554204"/>
                <a:gridCol w="946392"/>
              </a:tblGrid>
              <a:tr h="689485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Целевые показатели муниципальной программы</a:t>
                      </a:r>
                      <a:endParaRPr lang="ru-RU" sz="2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242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900" b="1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целе-вого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пока-</a:t>
                      </a:r>
                      <a:r>
                        <a:rPr lang="ru-RU" sz="900" b="1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зателя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Базовый показатель на начало реализации </a:t>
                      </a:r>
                      <a:r>
                        <a:rPr lang="ru-RU" sz="900" b="1" u="none" strike="noStrike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</a:t>
                      </a: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-ной 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программы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показателя по годам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Целевое значение   показателя на момент окончания действия муниципальной программы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2943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2019г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2020г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2021г.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2022г.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2023г.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2024г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2025 - 2030 </a:t>
                      </a:r>
                      <a:r>
                        <a:rPr lang="ru-RU" sz="900" b="1" u="none" strike="noStrike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г.г</a:t>
                      </a: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3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объектов управления муниципального имущества, для которых определена целевая функция, в том числе: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2221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учреждения Нефтеюганского района, (%)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3669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унитарные предприятия Нефтеюганского района, (%)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342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Хозяйственные общества, акции (доли) которых находятся в собственности Нефтеюганского района, (%)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3704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Объекты муниципальной казны Нефтеюганского района, (%)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98,5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Снижение удельного веса неиспользуемого недвижимого имущества в общем количестве недвижимого имущества, составляющего казну Нефтеюганского района, (%)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900" b="1" i="0" u="none" strike="noStrike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основных фондов организаций муниципальной формы собственности, находящихся в стадии банкротства, в основных фондах организаций муниципальной формы собственности (на конец года по полной учетной стоимости), (%)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777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93</TotalTime>
  <Words>258</Words>
  <Application>Microsoft Office PowerPoint</Application>
  <PresentationFormat>Экран (4:3)</PresentationFormat>
  <Paragraphs>95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Волна</vt:lpstr>
      <vt:lpstr>Муниципальная программа Нефтеюганского района «Управление имуществом муниципального образования Нефтеюганский район  на 2019 - 2024 годы и на период до 2030 года» </vt:lpstr>
      <vt:lpstr>Сроки реализации муниципальной программы: 2019 – 2030 годы </vt:lpstr>
      <vt:lpstr>  Ответственный исполнитель муниципальной программы: Департамент имущественных отношений  Нефтеюганского района.  Соисполнители муниципальной программы: 1. Департамент строительства и жилищно-коммунального комплекса Нефтеюганского района.  2. Муниципальное казенное учреждение «Управление капитального строительства и жилищно-коммунального комплекса Нефтеюганского района». 3. Администрации городского, сельских поселений Нефтеюганского района.  </vt:lpstr>
      <vt:lpstr>Цели муниципальной программы: Формирование эффективной системы управления муниципальным имуществом муниципального образования Нефтеюганский район, позволяющей обеспечить оптимальный состав имущества для исполнения полномочий органами местного самоуправления Нефтеюганского района, достоверный учет и контроль использования муниципального имущества Нефтеюганского района.</vt:lpstr>
      <vt:lpstr>Задачи муниципальной программы: 1. Совершенствование системы управления муниципальным имуществом Нефтеюганского района. 2. Обеспечение условий для выполнения функций, возложенных на Департамент имущественных отношений Нефтеюганского района.</vt:lpstr>
      <vt:lpstr>Общий объем финансирования муниципальной программы 665 343,22 тыс. рублей,  из них: 2019 год – 51 609,44 тыс.рублей; 2020 год – 67 810,37 тыс.рублей; 2021 год – 54 614,71 тыс.рублей; 2022 год – 56 229,96 тыс.рублей; 2023 год – 54 809,84 тыс.рублей; 2024 год – 53 959,84 тыс.рублей; 2025 – 2030 годы – 326 309,06 тыс.рублей. В том числе: Местный бюджет 559 923,22 тыс. рублей, в том числе: 2019 год – 51 609,44 тыс. рублей; 2020 год – 59 290,37 тыс. рублей; 2021 год – 46 414,71 тыс.рублей; 2022 год – 47 529,96 тыс.рублей; 2023 год – 44 809,84 тыс.рублей; 2024 год – 43 959,84 тыс.рублей; 2025 – 2030 годы – 266 309,06 тыс.рублей. Иные источники 105 420,00 тыс. рублей, в том числе: 2019 год – 0,00 тыс. рублей; 2020 год – 8 520,00 тыс. рублей; 2021 год – 8 200,00 тыс.рублей; 2022 год – 8 700,00 тыс.рублей; 2023 год – 10 000,00 тыс.рублей; 2024 год – 10 000,00 тыс.рублей; 2025 – 2030 годы – 60 000,00 тыс.рублей.</vt:lpstr>
      <vt:lpstr> Мероприятия муниципальной программы:  1. Основное мероприятие «Управление и распоряжение муниципальным имуществом» представляет собой совокупность действий по следующим направлениям: - определение целей управления объектами муниципального имущества; - оптимизация состава и структуры муниципального имущества; - обеспечение контроля сохранности, содержания, страхования имущества и иной защиты имущественных интересов Нефтеюганского района; -совершенствование системы учета и мониторинга  муниципального имущества.  2. Основное мероприятие «Организационное и финансовое обеспечение деятельности департамента имущественных отношений Нефтеюганского района» направлено на осуществление возложенных на Департамент функций и полномочий  в соответствии с Положением о департаменте.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Муниципальная программа Нефтеюганского района «Управление имуществом муниципального образования Нефтеюганский район  на 2017-2020 годы» </dc:title>
  <dc:creator>Большакова Ольга Николаевна</dc:creator>
  <cp:lastModifiedBy>Большакова Ольга Николаевна</cp:lastModifiedBy>
  <cp:revision>50</cp:revision>
  <cp:lastPrinted>2017-03-24T11:18:55Z</cp:lastPrinted>
  <dcterms:created xsi:type="dcterms:W3CDTF">2017-03-24T10:10:24Z</dcterms:created>
  <dcterms:modified xsi:type="dcterms:W3CDTF">2020-03-04T12:35:14Z</dcterms:modified>
</cp:coreProperties>
</file>