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9" r:id="rId10"/>
    <p:sldId id="311" r:id="rId11"/>
    <p:sldId id="310" r:id="rId12"/>
    <p:sldId id="312" r:id="rId13"/>
    <p:sldId id="290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732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2024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114008.3</c:v>
                </c:pt>
                <c:pt idx="1">
                  <c:v>19501.078949999999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81281" y="3244794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безопасности населения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71895" y="3649912"/>
            <a:ext cx="3402418" cy="7116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руководитель службы по обращению с животными МКУ «УДА НР»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4919958" y="4336607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3429587" y="506223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621231" y="5250606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098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706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,57660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2024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133 509,37895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0,072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7247461B-0777-420C-9FD4-3BE2ACCCE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0" y="5263758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Группа 49">
            <a:extLst>
              <a:ext uri="{FF2B5EF4-FFF2-40B4-BE49-F238E27FC236}">
                <a16:creationId xmlns:a16="http://schemas.microsoft.com/office/drawing/2014/main" id="{C101A780-E2F1-43DE-A177-AC15E21B6E58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51" name="Скругленный прямоугольник 27">
              <a:extLst>
                <a:ext uri="{FF2B5EF4-FFF2-40B4-BE49-F238E27FC236}">
                  <a16:creationId xmlns:a16="http://schemas.microsoft.com/office/drawing/2014/main" id="{6EDC6EAD-FB13-47DC-A577-2905F69E64D3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194C7825-1CA9-4F53-AE52-ED60B74D6795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3EA34F85-7EEB-499A-9F6E-D5F57ED5044C}"/>
              </a:ext>
            </a:extLst>
          </p:cNvPr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098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706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,57660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2024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133 509,37895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19 501,07895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114 008,3000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2817978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9631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133 509,37895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60032" y="2078640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2023096" y="146050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548" y="2005688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  <a:p>
            <a:pPr algn="just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9143" y="1410974"/>
            <a:ext cx="6061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</a:p>
          <a:p>
            <a:pPr algn="just"/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Овал 34">
            <a:extLst>
              <a:ext uri="{FF2B5EF4-FFF2-40B4-BE49-F238E27FC236}">
                <a16:creationId xmlns:a16="http://schemas.microsoft.com/office/drawing/2014/main" id="{3993AB03-EF30-478D-BE6B-4A396BB7237C}"/>
              </a:ext>
            </a:extLst>
          </p:cNvPr>
          <p:cNvSpPr/>
          <p:nvPr/>
        </p:nvSpPr>
        <p:spPr>
          <a:xfrm>
            <a:off x="409548" y="513514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E1CCDFF8-DD56-466E-9CB3-36A53858D71C}"/>
              </a:ext>
            </a:extLst>
          </p:cNvPr>
          <p:cNvSpPr/>
          <p:nvPr/>
        </p:nvSpPr>
        <p:spPr>
          <a:xfrm>
            <a:off x="2047202" y="245745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3324888"/>
            <a:ext cx="2795149" cy="10884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184624" y="3260048"/>
            <a:ext cx="2700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3292414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2397197" y="2194531"/>
            <a:ext cx="3940268" cy="30065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037" y="2545438"/>
            <a:ext cx="2031524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72" y="2731784"/>
            <a:ext cx="1784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17485" y="2228657"/>
            <a:ext cx="363761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предоставление субсидий на поддержку животноводства</a:t>
            </a:r>
            <a:r>
              <a:rPr lang="en-US" sz="1100" b="1" dirty="0"/>
              <a:t>; </a:t>
            </a:r>
            <a:r>
              <a:rPr lang="ru-RU" sz="1100" b="1" dirty="0"/>
              <a:t>на финансовое возмещение и (или) обеспечение затрат на приобретение кормов для с/х животных;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100" b="1" dirty="0" err="1"/>
              <a:t>инженерно</a:t>
            </a:r>
            <a:r>
              <a:rPr lang="ru-RU" sz="11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447787" y="2292121"/>
            <a:ext cx="2440573" cy="15349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76965" y="2225320"/>
            <a:ext cx="3713284" cy="31085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0087" y="2640686"/>
            <a:ext cx="19928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9" y="2807470"/>
            <a:ext cx="20968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рыбохозяйственного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7909" y="5656300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36351" y="5642219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437925" y="2259826"/>
            <a:ext cx="35884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поддержку рыбохозяйственного комплекса</a:t>
            </a:r>
            <a:r>
              <a:rPr lang="en-US" sz="1200" b="1" dirty="0"/>
              <a:t>;</a:t>
            </a:r>
            <a:r>
              <a:rPr lang="ru-RU" sz="1200" b="1" dirty="0"/>
              <a:t> 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200" b="1" dirty="0" err="1"/>
              <a:t>инженерно</a:t>
            </a:r>
            <a:r>
              <a:rPr lang="ru-RU" sz="12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76110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176597" y="2228915"/>
            <a:ext cx="3790138" cy="3425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6" y="2974905"/>
            <a:ext cx="1698096" cy="15108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202" y="3103609"/>
            <a:ext cx="1635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258492" y="2494210"/>
            <a:ext cx="37503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поддержку деятельности по заготовке и переработке дикоросов</a:t>
            </a:r>
            <a:r>
              <a:rPr lang="en-US" sz="1200" b="1" dirty="0"/>
              <a:t>; </a:t>
            </a:r>
            <a:r>
              <a:rPr lang="ru-RU" sz="1200" b="1" dirty="0"/>
              <a:t>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200" b="1" dirty="0" err="1"/>
              <a:t>инженерно</a:t>
            </a:r>
            <a:r>
              <a:rPr lang="ru-RU" sz="12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0,072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2473</TotalTime>
  <Words>1331</Words>
  <Application>Microsoft Office PowerPoint</Application>
  <PresentationFormat>Экран (4:3)</PresentationFormat>
  <Paragraphs>198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301</cp:revision>
  <cp:lastPrinted>2018-10-02T05:15:37Z</cp:lastPrinted>
  <dcterms:created xsi:type="dcterms:W3CDTF">2018-09-04T12:10:47Z</dcterms:created>
  <dcterms:modified xsi:type="dcterms:W3CDTF">2024-02-09T06:54:26Z</dcterms:modified>
</cp:coreProperties>
</file>