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1" d="100"/>
          <a:sy n="111" d="100"/>
        </p:scale>
        <p:origin x="792" y="11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explosion val="43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5 175,80000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6810330846578009E-3"/>
                  <c:y val="-2.03758557060573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1 469,00000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397</a:t>
                    </a:r>
                    <a:r>
                      <a:rPr lang="en-US" baseline="0" dirty="0" smtClean="0"/>
                      <a:t> 625,10026</a:t>
                    </a:r>
                    <a:endParaRPr lang="en-US" baseline="0" dirty="0" smtClean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155</a:t>
                    </a:r>
                    <a:r>
                      <a:rPr lang="en-US" baseline="0" dirty="0" smtClean="0"/>
                      <a:t> 216,13602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федеральный бюджет 5 175,80000</c:v>
                </c:pt>
                <c:pt idx="1">
                  <c:v>бюджет автономного округа                                     1 469,00000</c:v>
                </c:pt>
                <c:pt idx="2">
                  <c:v>местный бюджет 397 625,10026</c:v>
                </c:pt>
                <c:pt idx="3">
                  <c:v>иные источники 155 216,13602</c:v>
                </c:pt>
              </c:strCache>
            </c:strRef>
          </c:cat>
          <c:val>
            <c:numRef>
              <c:f>Лист1!$C$19:$C$22</c:f>
              <c:numCache>
                <c:formatCode>_-* #,##0.00000\ _₽_-;\-* #,##0.00000\ _₽_-;_-* "-"??\ _₽_-;_-@_-</c:formatCode>
                <c:ptCount val="4"/>
                <c:pt idx="0">
                  <c:v>5175.8</c:v>
                </c:pt>
                <c:pt idx="1">
                  <c:v>1469</c:v>
                </c:pt>
                <c:pt idx="2">
                  <c:v>397625.10025999998</c:v>
                </c:pt>
                <c:pt idx="3">
                  <c:v>155216.13602000001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Управление отчетности и программно-целевого планирования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  <a:endParaRPr lang="ru-RU" dirty="0" smtClean="0"/>
          </a:p>
          <a:p>
            <a:r>
              <a:rPr lang="ru-RU" dirty="0" smtClean="0"/>
              <a:t>-отдел муниципального контроля;</a:t>
            </a:r>
            <a:endParaRPr lang="ru-RU" dirty="0"/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</a:t>
            </a:r>
            <a:r>
              <a:rPr lang="ru-RU" dirty="0" smtClean="0"/>
              <a:t>наград.</a:t>
            </a:r>
            <a:endParaRPr lang="ru-RU" dirty="0"/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и молодежной политики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управления отчетности и программно-целевого планирования-главный бухгалтер администрации Пятигор Т.А.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 smtClean="0">
                <a:latin typeface="Franklin Gothic Medium" pitchFamily="34" charset="0"/>
              </a:rPr>
              <a:t>Шафигуллина</a:t>
            </a:r>
            <a:r>
              <a:rPr lang="ru-RU" sz="1000" dirty="0" smtClean="0">
                <a:latin typeface="Franklin Gothic Medium" pitchFamily="34" charset="0"/>
              </a:rPr>
              <a:t> М.В.</a:t>
            </a:r>
            <a:endParaRPr lang="ru-RU" sz="1000" dirty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376 723,87953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рублей, из них на 2023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559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486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,03628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2023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559 486,03628 тыс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069957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2816</TotalTime>
  <Words>820</Words>
  <Application>Microsoft Office PowerPoint</Application>
  <PresentationFormat>Экран (4:3)</PresentationFormat>
  <Paragraphs>119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Чалабиева Анастасия Юрьевна</cp:lastModifiedBy>
  <cp:revision>439</cp:revision>
  <cp:lastPrinted>2018-10-02T05:15:37Z</cp:lastPrinted>
  <dcterms:created xsi:type="dcterms:W3CDTF">2018-09-04T12:10:47Z</dcterms:created>
  <dcterms:modified xsi:type="dcterms:W3CDTF">2023-03-28T03:42:50Z</dcterms:modified>
</cp:coreProperties>
</file>