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10"/>
  </p:notesMasterIdLst>
  <p:sldIdLst>
    <p:sldId id="256" r:id="rId2"/>
    <p:sldId id="378" r:id="rId3"/>
    <p:sldId id="390" r:id="rId4"/>
    <p:sldId id="420" r:id="rId5"/>
    <p:sldId id="421" r:id="rId6"/>
    <p:sldId id="379" r:id="rId7"/>
    <p:sldId id="422" r:id="rId8"/>
    <p:sldId id="407" r:id="rId9"/>
  </p:sldIdLst>
  <p:sldSz cx="9144000" cy="6858000" type="screen4x3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FDD"/>
    <a:srgbClr val="255E91"/>
    <a:srgbClr val="0070C0"/>
    <a:srgbClr val="CC99FF"/>
    <a:srgbClr val="00B050"/>
    <a:srgbClr val="2E75B6"/>
    <a:srgbClr val="43682B"/>
    <a:srgbClr val="727C7C"/>
    <a:srgbClr val="26447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7126" autoAdjust="0"/>
  </p:normalViewPr>
  <p:slideViewPr>
    <p:cSldViewPr snapToGrid="0">
      <p:cViewPr varScale="1">
        <p:scale>
          <a:sx n="105" d="100"/>
          <a:sy n="105" d="100"/>
        </p:scale>
        <p:origin x="20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206556120284293E-2"/>
          <c:y val="7.097590073968027E-2"/>
          <c:w val="0.83764768990274419"/>
          <c:h val="0.94729670183740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9D1-465D-A520-72822046F5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9D1-465D-A520-72822046F5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9D1-465D-A520-72822046F5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0.00000</c:formatCode>
                <c:ptCount val="3"/>
                <c:pt idx="0">
                  <c:v>175061.35200000001</c:v>
                </c:pt>
                <c:pt idx="1">
                  <c:v>11152.6</c:v>
                </c:pt>
                <c:pt idx="2">
                  <c:v>205554.02643999999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D1-465D-A520-72822046F54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1.62578966926793E-2"/>
          <c:y val="2.7699435297860467E-2"/>
          <c:w val="0.48319986862010139"/>
          <c:h val="0.23129344627376128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13.05.2024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958"/>
            <a:ext cx="5438775" cy="4465796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6735"/>
            <a:ext cx="2946400" cy="496729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51" y="338668"/>
            <a:ext cx="7173422" cy="189653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endParaRPr lang="en-US" sz="24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5400" b="1" i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физической культуры и </a:t>
            </a:r>
            <a:r>
              <a:rPr lang="ru-RU" sz="5400" b="1" i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спорта»</a:t>
            </a:r>
            <a:endParaRPr lang="en-US" sz="5400" b="1" i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культуры 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спорта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2023-2030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876" y="216816"/>
            <a:ext cx="1402682" cy="1451728"/>
          </a:xfrm>
          <a:prstGeom prst="rect">
            <a:avLst/>
          </a:prstGeom>
          <a:noFill/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1906878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03" y="189098"/>
            <a:ext cx="2884603" cy="1121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589061" y="0"/>
            <a:ext cx="8646853" cy="554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Цели муниципальной программы «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физической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культуры и спорта»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5406" y="145695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1419726" y="1261601"/>
            <a:ext cx="7602956" cy="9312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условий, обеспечивающих жителям Нефтеюганского района возможность для систематических занятий физической культурой и спортом; обеспечение конкурентоспособности спортсменов Нефтеюганского района на окружной, российской и международной спортивной арене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614" y="2432799"/>
            <a:ext cx="87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ЗАДАЧИ: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31757" y="2387600"/>
            <a:ext cx="7579895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1.Пропаганда спортивного образа жизни для всех возрастных категорий и социальных групп граждан.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2.Обеспечение доступа жителям Нефтеюганского района к спортивной инфраструктуре.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3.Повышение доступности и качества спортивной подготовки детей и обеспечение прогресса спортивного резерва. Развитие детско-юношеского порта.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4.Создание условий для успешного выступления спортсменов Нефтеюганского района на окружных, всероссийских и международных соревнованиях.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0868" y="4676720"/>
            <a:ext cx="2819400" cy="652631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67" y="5433372"/>
            <a:ext cx="3225799" cy="1077494"/>
          </a:xfrm>
          <a:prstGeom prst="rect">
            <a:avLst/>
          </a:prstGeom>
          <a:solidFill>
            <a:schemeClr val="bg1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39203" y="4859867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спорта Нефтеюганского района 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54400" y="5753484"/>
            <a:ext cx="489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района.</a:t>
            </a:r>
          </a:p>
        </p:txBody>
      </p:sp>
      <p:sp>
        <p:nvSpPr>
          <p:cNvPr id="23" name="Прямоугольник 53">
            <a:extLst>
              <a:ext uri="{FF2B5EF4-FFF2-40B4-BE49-F238E27FC236}">
                <a16:creationId xmlns:a16="http://schemas.microsoft.com/office/drawing/2014/main" id="{BA32CFD1-160C-4E08-BB34-1F1F1B7C2713}"/>
              </a:ext>
            </a:extLst>
          </p:cNvPr>
          <p:cNvSpPr/>
          <p:nvPr/>
        </p:nvSpPr>
        <p:spPr>
          <a:xfrm>
            <a:off x="5136480" y="700265"/>
            <a:ext cx="3927125" cy="492443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r">
              <a:defRPr/>
            </a:pPr>
            <a:r>
              <a:rPr kumimoji="0" lang="ru-RU" sz="1300" b="1" i="0" u="none" strike="noStrike" kern="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Национальная цель </a:t>
            </a:r>
            <a:r>
              <a:rPr lang="ru-RU" sz="1300" b="1" kern="0" dirty="0" smtClean="0">
                <a:ln w="0"/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«Сохранение населения, здоровье и благополучие людей»</a:t>
            </a:r>
            <a:endParaRPr kumimoji="0" lang="ru-RU" sz="1300" b="1" i="0" u="none" strike="noStrike" kern="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44" y="113124"/>
            <a:ext cx="556181" cy="433631"/>
          </a:xfrm>
          <a:prstGeom prst="rect">
            <a:avLst/>
          </a:prstGeom>
          <a:noFill/>
        </p:spPr>
      </p:pic>
      <p:pic>
        <p:nvPicPr>
          <p:cNvPr id="18" name="Рисунок 17" descr="https://pic.rutubelist.ru/userappearance/ef/a6/efa62717288e7ae4b675ff4ac302d7c4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42" y="104258"/>
            <a:ext cx="960243" cy="404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Презентація на тему &quot;Спорт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2373" y="714489"/>
            <a:ext cx="3153521" cy="236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889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4200" y="0"/>
            <a:ext cx="8441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массовой физической культуры </a:t>
            </a:r>
          </a:p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спорта, школьного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5731" y="780534"/>
            <a:ext cx="38184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023" y="1162702"/>
            <a:ext cx="8805333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1.1. Региональный проект «Спорт-норма жизни»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1.2. Проект Нефтеюганского района «Крепкое здоровье-крепкий район.»;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1.3. Проект Нефтеюганского района «Лыжероллерная трасса </a:t>
            </a:r>
            <a:r>
              <a:rPr lang="ru-RU" sz="13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сп.Каркатеевы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«Оказание поддержки автономным некоммерческим и иным некоммерческим организациям в развитии физической культуры и спорта»;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1.5. «Укрепление материально-технической базы учреждений спорта»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1.6. «Обеспечение деятельности (оказание услуг) организация занятий физической культурой и спортом»;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1.7.  «Развитие сети шаговой доступности»;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1.8.  «Развитие инфраструктуры для занятий физической культурой и массовым спортом»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44291" y="3056960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46649" y="3507352"/>
            <a:ext cx="851427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 Доля граждан, систематически занимающегося физической культурой и спортом, в общей численности населения;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 Уровень обеспеченности населения спортивными сооружениями исходя из единовременной пропускной способности;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6.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214592" y="3051098"/>
            <a:ext cx="327239" cy="386598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274989" y="80713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51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53" name="Нашивка 52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54" name="Нашивка 5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Рисунок 2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793" y="66551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Тема Спорт на английском языке (топик, слова, лексика) - Английский язык,  граммат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2919" y="749194"/>
            <a:ext cx="2512695" cy="182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4267" y="108635"/>
            <a:ext cx="8280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детско-юношеского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4109" y="797468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60867" y="1239504"/>
            <a:ext cx="6197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.1 «Обеспечение деятельности (оказание услуг)  по  организации дополнительного образования детей и спортивной подготовки»; 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2.2.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"Укрепление материально-технической базы учреждений спорта"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94854" y="2270027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32913" y="2836333"/>
            <a:ext cx="85131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 Доля граждан, систематически занимающегося физической культурой и спортом, в общей численности населения;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Уровень обеспеченности населения спортивными сооружениями исходя из единовременной пропускной способности объектов спорта;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 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ВФСК «ГТО»; из них учащихся. 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579789" y="798666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2" name="Нашивка 4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4" name="Нашивка 4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319621" y="227002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Рисунок 25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098" y="94831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Трофейная лента чемпионат мира по футболу PNG , Кубок мира, трофей, футбол  PNG картинки и пнг PSD рисунок для бесплатной загруз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0639" y="688919"/>
            <a:ext cx="1873361" cy="187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III</a:t>
            </a:r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«Управление отраслью физической культуры </a:t>
            </a:r>
          </a:p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 спорта»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67267" y="834718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0" y="1221713"/>
            <a:ext cx="64600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3.1. «Единовременное денежное вознаграждение спортсменам (победителям и призерам), их личным тренерам, присвоение спортивных  разрядов, квалификационных категорий спортивных судей»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49812" y="2305871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567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38989" y="85477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4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9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0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238989" y="233885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2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5" name="Нашивка 44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6" name="Нашивка 45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4" name="Прямая соединительная линия 43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74226" y="2826521"/>
            <a:ext cx="870069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 Доля граждан, систематически занимающегося физической культурой и спортом, в общей численности населения 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спортом.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1" name="Рисунок 20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224" y="75978"/>
            <a:ext cx="1101646" cy="442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Картинки с надписью спорт ты жизнь (43 фото) » Юмор, позитив и много  смешных карти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8887" y="827297"/>
            <a:ext cx="3095045" cy="246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6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20771" y="2523428"/>
            <a:ext cx="826137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Подготовка высококвалифицированных кадров в области физической культуры и спорта, для оперативного преодоления низкого уровня обеспеченности отрасли тренерским составом, а также в целях создания предпосылок для появления конкурентоспособных специалистов.</a:t>
            </a:r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194733" y="1559156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521972" y="1559156"/>
            <a:ext cx="4414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«Крепкое здоровье – крепкий район»</a:t>
            </a: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41965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Лыжероллеры - две большие разницы - YouTub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5796" y="953716"/>
            <a:ext cx="3358871" cy="237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7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2332344"/>
            <a:ext cx="800816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  <a:r>
              <a:rPr lang="ru-RU" sz="1600" dirty="0" smtClean="0"/>
              <a:t>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в Нефтеюганском районе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лыжероллерной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трассы на которой возможна организация тренировочных сборов для спортсменов проходящих спортивную подготовку по циклическим видам спорта.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спортивно-массовых и физкультурно-оздоровительных мероприятий.</a:t>
            </a:r>
          </a:p>
          <a:p>
            <a:pPr indent="-514350"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20013" y="129821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9100" y="1260608"/>
            <a:ext cx="4587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Строительство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лыжероллерной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трассы </a:t>
            </a:r>
          </a:p>
          <a:p>
            <a:pPr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сп.Каркатеевы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5" name="Рисунок 14" descr="https://pic.rutubelist.ru/userappearance/ef/a6/efa62717288e7ae4b675ff4ac302d7c4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12" y="123112"/>
            <a:ext cx="1090930" cy="40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s://www.zhukvesti.ru/wp-content/uploads/2022/11/160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30000"/>
                    </a14:imgEffect>
                    <a14:imgEffect>
                      <a14:brightnessContrast bright="33000" contras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517" y="2294861"/>
            <a:ext cx="3687483" cy="3584731"/>
          </a:xfrm>
          <a:prstGeom prst="rect">
            <a:avLst/>
          </a:prstGeom>
          <a:ln>
            <a:noFill/>
          </a:ln>
          <a:effectLst>
            <a:glow>
              <a:schemeClr val="accent1"/>
            </a:glow>
            <a:outerShdw sx="1000" sy="1000" algn="ctr" rotWithShape="0">
              <a:srgbClr val="000000"/>
            </a:outerShdw>
            <a:reflection endPos="0" dir="5400000" sy="-100000" algn="bl" rotWithShape="0"/>
            <a:softEdge rad="1270000"/>
          </a:effectLst>
        </p:spPr>
      </p:pic>
      <p:sp>
        <p:nvSpPr>
          <p:cNvPr id="47" name="Title 1"/>
          <p:cNvSpPr txBox="1">
            <a:spLocks/>
          </p:cNvSpPr>
          <p:nvPr/>
        </p:nvSpPr>
        <p:spPr>
          <a:xfrm>
            <a:off x="632879" y="0"/>
            <a:ext cx="8096255" cy="626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Финансирование муниципальной программы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7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6950096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8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9" name="Picture 2" descr="C:\Users\Алан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787400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639643576"/>
              </p:ext>
            </p:extLst>
          </p:nvPr>
        </p:nvGraphicFramePr>
        <p:xfrm>
          <a:off x="228600" y="1024129"/>
          <a:ext cx="5468112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https://pic.rutubelist.ru/userappearance/ef/a6/efa62717288e7ae4b675ff4ac302d7c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147" y="160819"/>
            <a:ext cx="1090930" cy="408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091223" y="1316736"/>
            <a:ext cx="29613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Финансовое обеспечение муниципальной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программы на 2024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год 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составляет 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391 767,97844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руб. в том числе:</a:t>
            </a: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иные источники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175 061,35200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бюджет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автономного округа </a:t>
            </a:r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11 152,60000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.;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Franklin Gothic Book" panose="020B0503020102020204" pitchFamily="34" charset="0"/>
              <a:cs typeface="Arial" pitchFamily="34" charset="0"/>
            </a:endParaRPr>
          </a:p>
          <a:p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- местный бюджет 205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554,02644 </a:t>
            </a:r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  <a:cs typeface="Arial" pitchFamily="34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2584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18241</TotalTime>
  <Words>1056</Words>
  <Application>Microsoft Office PowerPoint</Application>
  <PresentationFormat>Экран (4:3)</PresentationFormat>
  <Paragraphs>94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Calibri</vt:lpstr>
      <vt:lpstr>Cambria</vt:lpstr>
      <vt:lpstr>Century</vt:lpstr>
      <vt:lpstr>Franklin Gothic Book</vt:lpstr>
      <vt:lpstr>Franklin Gothic Medium</vt:lpstr>
      <vt:lpstr>Perpetua</vt:lpstr>
      <vt:lpstr>Times New Roman</vt:lpstr>
      <vt:lpstr>Vida 32 Pro</vt:lpstr>
      <vt:lpstr>Wingdings 2</vt:lpstr>
      <vt:lpstr>Справедливость</vt:lpstr>
      <vt:lpstr>Публичная декларация муниципальной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komkultur@mail.ru</cp:lastModifiedBy>
  <cp:revision>988</cp:revision>
  <cp:lastPrinted>2023-12-04T10:24:51Z</cp:lastPrinted>
  <dcterms:created xsi:type="dcterms:W3CDTF">2018-09-04T12:10:47Z</dcterms:created>
  <dcterms:modified xsi:type="dcterms:W3CDTF">2024-05-13T04:41:31Z</dcterms:modified>
</cp:coreProperties>
</file>