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1"/>
  </p:notesMasterIdLst>
  <p:sldIdLst>
    <p:sldId id="256" r:id="rId2"/>
    <p:sldId id="378" r:id="rId3"/>
    <p:sldId id="390" r:id="rId4"/>
    <p:sldId id="420" r:id="rId5"/>
    <p:sldId id="421" r:id="rId6"/>
    <p:sldId id="379" r:id="rId7"/>
    <p:sldId id="422" r:id="rId8"/>
    <p:sldId id="423" r:id="rId9"/>
    <p:sldId id="407" r:id="rId10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FDD"/>
    <a:srgbClr val="255E91"/>
    <a:srgbClr val="0070C0"/>
    <a:srgbClr val="CC99FF"/>
    <a:srgbClr val="00B050"/>
    <a:srgbClr val="2E75B6"/>
    <a:srgbClr val="43682B"/>
    <a:srgbClr val="727C7C"/>
    <a:srgbClr val="26447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105" d="100"/>
          <a:sy n="105" d="100"/>
        </p:scale>
        <p:origin x="20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206556120284293E-2"/>
          <c:y val="7.097590073968027E-2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9D1-465D-A520-72822046F5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9D1-465D-A520-72822046F5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9D1-465D-A520-72822046F5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16354.616</c:v>
                </c:pt>
                <c:pt idx="1">
                  <c:v>11152.6</c:v>
                </c:pt>
                <c:pt idx="2">
                  <c:v>266991.47876000003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D1-465D-A520-72822046F54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58992939427722035"/>
          <c:y val="0.68426509186351703"/>
          <c:w val="0.40423294182708758"/>
          <c:h val="0.30452576950608445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958"/>
            <a:ext cx="5438775" cy="4465796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11/5/2024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338668"/>
            <a:ext cx="7173422" cy="189653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54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54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54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2023-2030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876" y="216816"/>
            <a:ext cx="1402682" cy="1451728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03" y="189098"/>
            <a:ext cx="2884603" cy="1121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554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муниципальной программы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406" y="145695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419726" y="1261601"/>
            <a:ext cx="7602956" cy="9312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спортом; обеспечение конкурентоспособности спортсменов Нефтеюганского района на окружной, российской и международной спортивной арене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614" y="2432799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31757" y="2387600"/>
            <a:ext cx="7579895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1.Пропаганда спортивного образа жизни для всех возрастных категорий и социальных групп граждан.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2.Обеспечение доступа жителям Нефтеюганского района к спортивной инфраструктуре.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3.Повышение доступности и качества спортивной подготовки детей и обеспечение прогресса спортивного резерва. Развитие детско-юношеского порта.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4.Создание условий для успешного выступления спортсменов Нефтеюганского района на окружных, всероссийских и международных соревнованиях.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8" y="4676720"/>
            <a:ext cx="2819400" cy="652631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7" y="5433372"/>
            <a:ext cx="3225799" cy="1077494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39203" y="4859867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54400" y="5753484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136480" y="700265"/>
            <a:ext cx="3927125" cy="492443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ru-RU" sz="1300" b="1" i="0" u="none" strike="noStrike" kern="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Национальная цель </a:t>
            </a:r>
            <a:r>
              <a:rPr lang="ru-RU" sz="1300" b="1" kern="0" dirty="0" smtClean="0">
                <a:ln w="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«Сохранение населения, здоровье и благополучие людей»</a:t>
            </a:r>
            <a:endParaRPr kumimoji="0" lang="ru-RU" sz="1300" b="1" i="0" u="none" strike="noStrike" kern="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44" y="113124"/>
            <a:ext cx="556181" cy="433631"/>
          </a:xfrm>
          <a:prstGeom prst="rect">
            <a:avLst/>
          </a:prstGeom>
          <a:noFill/>
        </p:spPr>
      </p:pic>
      <p:pic>
        <p:nvPicPr>
          <p:cNvPr id="18" name="Рисунок 17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42" y="104258"/>
            <a:ext cx="960243" cy="404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Презентація на тему &quot;Спорт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2373" y="714489"/>
            <a:ext cx="3153521" cy="236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889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4200" y="0"/>
            <a:ext cx="8441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массовой физической культуры </a:t>
            </a:r>
          </a:p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спорта, школьного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731" y="780534"/>
            <a:ext cx="38184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023" y="1162702"/>
            <a:ext cx="8805333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1.1. Региональный проект «Спорт-норма жизни»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1.2. Проект Нефтеюганского района «Крепкое здоровье-крепкий район.»;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1.3. Проект Нефтеюганского района «Лыжероллерная трасса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сп.Каркатеевы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«Оказание поддержки автономным некоммерческим и иным некоммерческим организациям в развитии физической культуры и спорта»;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1.5. «Укрепление материально-технической базы учреждений спорта»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1.6. «Обеспечение деятельности (оказание услуг) организация занятий физической культурой и спортом»;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1.7.  «Развитие сети шаговой доступности»;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1.8.  «Развитие инфраструктуры для занятий физической культурой и массовым спортом»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44291" y="3056960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6649" y="3507352"/>
            <a:ext cx="851427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 Доля граждан, систематически занимающегося физической культурой и спортом, в общей численности населения;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 Уровень обеспеченности населения спортивными сооружениями исходя из единовременной пропускной способности;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6.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14592" y="3051098"/>
            <a:ext cx="327239" cy="386598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274989" y="80713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51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53" name="Нашивка 52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54" name="Нашивка 5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Рисунок 2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793" y="6655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Тема Спорт на английском языке (топик, слова, лексика) - Английский язык,  грамма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2919" y="749194"/>
            <a:ext cx="2512695" cy="182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267" y="108635"/>
            <a:ext cx="828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детско-юношеского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3013" y="1198160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1141" y="1578551"/>
            <a:ext cx="6197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.1. Проект Нефтеюганского района Капитальный ремонт здания Нефтеюганского районного бюджетного учреждения </a:t>
            </a:r>
          </a:p>
          <a:p>
            <a:pPr>
              <a:defRPr/>
            </a:pP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дополнительного образования спортивная школа «Нептун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2.2. «Обеспечение деятельности (оказание услуг)  по  организации дополнительного образования детей и спортивной подготовки»; </a:t>
            </a:r>
            <a:endParaRPr lang="en-US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"Укрепление материально-технической базы учреждений спорта"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02387" y="3204976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81542" y="3545250"/>
            <a:ext cx="851315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Доля граждан, систематически занимающегося физической культурой и спортом, в общей численности населения; 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Уровень обеспеченности населения спортивными сооружениями исходя из единовременной пропускной способности объектов спорта;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 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ВФСК «ГТО»; из них учащихся. 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84580" y="1230180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2" name="Нашивка 4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4" name="Нашивка 4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299073" y="3246071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Рисунок 25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98" y="9483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Трофейная лента чемпионат мира по футболу PNG , Кубок мира, трофей, футбол  PNG картинки и пнг PSD рисунок для бесплатной загруз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0639" y="688919"/>
            <a:ext cx="1873361" cy="187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III</a:t>
            </a:r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«Управление отраслью физической культуры </a:t>
            </a:r>
          </a:p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98090" y="1235410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3564" y="1930630"/>
            <a:ext cx="646006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3.1. «Единовременное денежное вознаграждение спортсменам (победителям и призерам), их личным тренерам, присвоение спортивных  разрядов, квалификационных категорий спортивных судей»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0360" y="3004513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567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28715" y="127601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4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28715" y="3047774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2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5" name="Нашивка 44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6" name="Нашивка 45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135871" y="3638180"/>
            <a:ext cx="870069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Доля граждан, систематически занимающегося физической культурой и спортом, в общей численности населения ; 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спортом.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1" name="Рисунок 20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224" y="75978"/>
            <a:ext cx="1101646" cy="442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Картинки с надписью спорт ты жизнь (43 фото) » Юмор, позитив и много  смешных карти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8887" y="827297"/>
            <a:ext cx="3095045" cy="246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20771" y="2523428"/>
            <a:ext cx="826137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Подготовка высококвалифицированных кадров в области физической культуры и спорта, для оперативного преодоления низкого уровня обеспеченности отрасли тренерским составом, а также в целях создания предпосылок для появления конкурентоспособных специалистов.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194733" y="155915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521972" y="1559156"/>
            <a:ext cx="4414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«Крепкое здоровье – крепкий район»</a:t>
            </a: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41965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Лыжероллеры - две большие разницы - YouTub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796" y="953716"/>
            <a:ext cx="3358871" cy="237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2332344"/>
            <a:ext cx="800816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  <a:r>
              <a:rPr lang="ru-RU" sz="1300" dirty="0" smtClean="0"/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в Нефтеюганском районе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лыжероллерной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трассы на которой возможна организация тренировочных сборов для спортсменов проходящих спортивную подготовку по циклическим видам спорта.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4587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Строительство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лыжероллерной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трассы </a:t>
            </a:r>
          </a:p>
          <a:p>
            <a:pPr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сп.Каркатеевы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1168" y="3420480"/>
            <a:ext cx="800816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комфортных </a:t>
            </a:r>
            <a:r>
              <a:rPr lang="ru-RU" sz="130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и </a:t>
            </a:r>
            <a:r>
              <a:rPr lang="ru-RU" sz="130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безопасных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условий для занятий физической культуры и спортом, а также, для привлечения наибольшего количества жителей систематически занимающихся физической культурой и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спортом;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50141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Капитальный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ремонт здания Нефтеюганского районного бюджетного учреждения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дополнительного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образования спортивная школа «Нептун»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255" y="864743"/>
            <a:ext cx="3514471" cy="226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9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s://www.zhukvesti.ru/wp-content/uploads/2022/11/160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  <a14:imgEffect>
                      <a14:brightnessContrast bright="33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517" y="2294861"/>
            <a:ext cx="3687483" cy="3584731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1270000"/>
          </a:effectLst>
        </p:spPr>
      </p:pic>
      <p:sp>
        <p:nvSpPr>
          <p:cNvPr id="47" name="Title 1"/>
          <p:cNvSpPr txBox="1">
            <a:spLocks/>
          </p:cNvSpPr>
          <p:nvPr/>
        </p:nvSpPr>
        <p:spPr>
          <a:xfrm>
            <a:off x="632879" y="0"/>
            <a:ext cx="8096255" cy="626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9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789333761"/>
              </p:ext>
            </p:extLst>
          </p:nvPr>
        </p:nvGraphicFramePr>
        <p:xfrm>
          <a:off x="228600" y="1024129"/>
          <a:ext cx="5468112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https://pic.rutubelist.ru/userappearance/ef/a6/efa62717288e7ae4b675ff4ac302d7c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47" y="160819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61889" y="1316736"/>
            <a:ext cx="3090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программы на 2024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год 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294 498,69476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 в том числе: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иные источники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16 354,61600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бюджет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автономного округа </a:t>
            </a: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11 152,60000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бюджет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266 991,47876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18269</TotalTime>
  <Words>1176</Words>
  <Application>Microsoft Office PowerPoint</Application>
  <PresentationFormat>Экран (4:3)</PresentationFormat>
  <Paragraphs>108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Calibri</vt:lpstr>
      <vt:lpstr>Cambria</vt:lpstr>
      <vt:lpstr>Century</vt:lpstr>
      <vt:lpstr>Franklin Gothic Book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Публичная декларация муниципальной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komkultur@mail.ru</cp:lastModifiedBy>
  <cp:revision>999</cp:revision>
  <cp:lastPrinted>2023-12-04T10:24:51Z</cp:lastPrinted>
  <dcterms:created xsi:type="dcterms:W3CDTF">2018-09-04T12:10:47Z</dcterms:created>
  <dcterms:modified xsi:type="dcterms:W3CDTF">2024-11-05T07:55:38Z</dcterms:modified>
</cp:coreProperties>
</file>