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71" r:id="rId2"/>
    <p:sldId id="272" r:id="rId3"/>
    <p:sldId id="273" r:id="rId4"/>
    <p:sldId id="294" r:id="rId5"/>
    <p:sldId id="295" r:id="rId6"/>
    <p:sldId id="296" r:id="rId7"/>
    <p:sldId id="286" r:id="rId8"/>
    <p:sldId id="278" r:id="rId9"/>
    <p:sldId id="292" r:id="rId10"/>
    <p:sldId id="284" r:id="rId11"/>
    <p:sldId id="277" r:id="rId12"/>
    <p:sldId id="275" r:id="rId13"/>
    <p:sldId id="276" r:id="rId14"/>
    <p:sldId id="289" r:id="rId15"/>
    <p:sldId id="290" r:id="rId16"/>
    <p:sldId id="279" r:id="rId17"/>
    <p:sldId id="293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68,49010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1731,90900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layout>
                <c:manualLayout>
                  <c:x val="0"/>
                  <c:y val="-0.2833332846058040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615</a:t>
                    </a:r>
                    <a:r>
                      <a:rPr lang="en-US" baseline="0" dirty="0"/>
                      <a:t> 327,80992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9334376553695"/>
                      <c:h val="0.1361447168638182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6.9178001741528536E-2"/>
                  <c:y val="0.10126384592745055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5717,76000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68.490099999999998</c:v>
                </c:pt>
                <c:pt idx="1">
                  <c:v>1731.9099000000001</c:v>
                </c:pt>
                <c:pt idx="2">
                  <c:v>651228.91513999994</c:v>
                </c:pt>
                <c:pt idx="3">
                  <c:v>5171.76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7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0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3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openxmlformats.org/officeDocument/2006/relationships/image" Target="../media/image16.png"/><Relationship Id="rId5" Type="http://schemas.openxmlformats.org/officeDocument/2006/relationships/diagramData" Target="../diagrams/data13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7.xml"/><Relationship Id="rId11" Type="http://schemas.microsoft.com/office/2007/relationships/hdphoto" Target="../media/hdphoto1.wdp"/><Relationship Id="rId5" Type="http://schemas.openxmlformats.org/officeDocument/2006/relationships/diagramData" Target="../diagrams/data1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9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6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1.wdp"/><Relationship Id="rId5" Type="http://schemas.openxmlformats.org/officeDocument/2006/relationships/diagramData" Target="../diagrams/data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microsoft.com/office/2007/relationships/hdphoto" Target="../media/hdphoto2.wdp"/><Relationship Id="rId7" Type="http://schemas.openxmlformats.org/officeDocument/2006/relationships/diagramColors" Target="../diagrams/colors9.xml"/><Relationship Id="rId12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9.xml"/><Relationship Id="rId11" Type="http://schemas.microsoft.com/office/2007/relationships/hdphoto" Target="../media/hdphoto1.wdp"/><Relationship Id="rId5" Type="http://schemas.openxmlformats.org/officeDocument/2006/relationships/diagramLayout" Target="../diagrams/layout9.xml"/><Relationship Id="rId10" Type="http://schemas.openxmlformats.org/officeDocument/2006/relationships/image" Target="../media/image3.png"/><Relationship Id="rId4" Type="http://schemas.openxmlformats.org/officeDocument/2006/relationships/diagramData" Target="../diagrams/data9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170498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 (включая иные источники)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764967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75 077,48540 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639 073,35158 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08422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4772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241 213,36808 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1 881 181,71425 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395709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546652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55 155,45913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458 646,77554 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52844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950485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461,50000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3 788,55600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22658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510669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30 604,75477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310 469,84293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819263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8 342,80311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61 205,19482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3 778 672,33373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182231" y="665203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50032" y="1295018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 – 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622 299,96992  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14043" y="1356617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170448"/>
              </p:ext>
            </p:extLst>
          </p:nvPr>
        </p:nvGraphicFramePr>
        <p:xfrm>
          <a:off x="1839932" y="2590783"/>
          <a:ext cx="683652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37870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15608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205 948,45290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406 748,45290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19205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831248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02210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54886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600,00000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2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культуры и спорта Нефтеюганского района</a:t>
            </a:r>
            <a:endParaRPr lang="ru-RU" sz="1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 Проект Нефтеюганского района «Ремонт объекта «Дом культуры «Гармония» в п. Юганская Обь</a:t>
            </a:r>
          </a:p>
        </p:txBody>
      </p:sp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/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757D1D-E8B6-4A13-98ED-114A6C441E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33008"/>
            <a:ext cx="3672408" cy="231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602068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4 896,14653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10 989,60360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1.5.«Укрепление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0867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48820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85099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4618</TotalTime>
  <Words>1931</Words>
  <Application>Microsoft Office PowerPoint</Application>
  <PresentationFormat>Экран (4:3)</PresentationFormat>
  <Paragraphs>352</Paragraphs>
  <Slides>18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668</cp:revision>
  <dcterms:created xsi:type="dcterms:W3CDTF">2017-02-16T04:13:57Z</dcterms:created>
  <dcterms:modified xsi:type="dcterms:W3CDTF">2024-12-18T08:36:44Z</dcterms:modified>
</cp:coreProperties>
</file>